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дробно-линейной функции: основные свойства и построение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ветви, асимптоты и разрыв: разберём график шаг за шагом.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дробно-линейные функции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деление влияет на формулу и на график. Здесь удобно повторить работу с дробями, нулём в знаменателе и чтение координатной плоскости.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функции и роль коэффициентов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задаётся числами a, b, c и d. Они вместе определяют форму графика, его сдвиги и то, где появится разрыв.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a и c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a и c сильнее всего заметны вдали от начала координат: они задают наклон ветвей и уровень, к которому график стремится.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b и d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b и d отвечают за смещение графика. Из-за них меняется положение точки разрыва и сдвигаются опорные элементы.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не 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ad-bc≠0, функция не превращается в постоянную. Тогда график сохраняет две отдельные ветви и остаётся удобным для исследования.
</a:t>
            </a:r>
            <a:endParaRPr lang="en-US" sz="25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пример: график функции y=1/x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состоит из двух отдельных частей. Они лежат в первой и третьей четвертях и не соединяются между собой.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x=0 и y=0 служат ориентирами для графика. К ним он приближается всё ближе, но не пересекает их.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около нуля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x к нулю, тем сильнее по модулю становятся значения функции. Поэтому ветви резко уходят вверх или вниз.
</a:t>
            </a:r>
            <a:endParaRPr lang="en-US" sz="2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дробно-линейной функции
</a:t>
            </a:r>
            <a:endParaRPr lang="en-US" sz="4219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знаменатель и выясняем, при каких x он обращается в ноль.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точку разрыва на координатной плоскости и понимаем, что график не может через неё пройти.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запрещённое значение x=-d/c: именно оно не входит в область определения.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вывод: ветви графика располагаются по разные стороны от разрыва и не соединяются.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изменение коэффициентов меняет уровень, к которому стремится график вдали от разрыва.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a и c заметно сдвигает горизонтальную асимптоту и меняет общий вид ветвей.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меняют положение графика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y=a/c для примеров функций.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приближения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 показывает прямую, к которой график стремится, когда x подходит к точке разрыва с любой стороны.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Запрещённое значение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y=(ax+b)/(cx+d) это прямая x=-d/c. В этой точке знаменатель равен нулю, поэтому значение функции не определено.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асимптотой значения функции быстро становятся очень большими по модулю. Поэтому ветви графика уходят вверх или вниз почти вертикально.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вертикальную асимптоту, а уже потом выбирают точки для рисунка. Так проще понять, где будут располагаться две ветви.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есть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степени числителя и знаменателя равны, у функции появляется горизонтальная асимптота. Для дробно-линейной функции она имеет вид y=a/c.
</a:t>
            </a:r>
            <a:endParaRPr lang="en-US" sz="2729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говорит, к какому числу стремится функция при очень больших положительных и отрицательных значениях x. График всё сильнее прижимается к ней.
</a:t>
            </a:r>
            <a:endParaRPr lang="en-US" sz="2639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 помогает сразу увидеть поведение графика вдали от разрыва и понять общую форму рисунка без лишних вычислений.
</a:t>
            </a:r>
            <a:endParaRPr lang="en-US" sz="26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графика и их формулы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нужно определить перед построением графика.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разрыв и асимптоты, затем отмечают опорные точки — так график строится быстрее и точнее.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дробно-линейной функции y=(ax+b)/(cx+d)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координат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 пересечения с осью Ox, приравнивают числитель к нулю: ax+b=0. Это возможно, если a≠0, и даёт нуль функции.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пересечения с осью Oy подставляют x=0. Тогда y=b/d, если d≠0. Полученная точка помогает точнее расположить ветви графика.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служат надёжными ориентирами. По ним легче проверить рисунок, увидеть направление ветвей и избежать ошибок при построении.
</a:t>
            </a:r>
            <a:endParaRPr lang="en-US" sz="2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шаг за шагом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дробно-линейной функцией вида y=(ax+b)/(cx+d)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Сдвиг, который меняет картину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преобразовать дробь, удобно выделить постоянную часть и остаток. Тогда сразу видно, что одна прямая задаёт «уровень» графика, а другая отмечает место разрыва. Именно поэтому ветви располагаются отдельно и не сливаются в одну линию.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похож на гиперболу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формулы заметно, что значение функции меняется неравномерно: около разрыва оно быстро растёт, а вдали от него почти не изменяется. Такое поведение напоминает гиперболу и помогает понять форму рисунка без долгих вычислений.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для построения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асимптоты уже выделены, остаётся добавить несколько точек по обе стороны от разрыва. По ним легко проверить, куда направляются ветви, и получить аккуратный эскиз графика без лишних проб и ошибок.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асимптоты в записи формулы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меняется при переходе через оси координат, а в точке разрыва значение не определено.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y=1/x положительные значения лежат в I и III четвертях, отрицательные — во II и IV.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функции на разных промежутках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y=1/x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показывает, что обе ветви устроены одинаково, только расположены по разные стороны от точки пересечения асимптот.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этой точки переводит одну ветвь в другую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графика дробно-линейной функции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графика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убирают запрещённое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исключить x=-d/c из области определения, можно ошибочно считать, что график проходит через точку разрыва. На самом деле там функция не существует, и ветви не соединяются.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без разрыва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дробно-линейную функцию изображают как непрерывную линию, хотя у неё две отдельные ветви. Это скрывает главное свойство графика и делает построение неверным.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асимптоты и точки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Асимптота только показывает направление приближения, но не является обычной точкой графика. Пересечения с осями нужно находить отдельно по формулам, а не угадывать по рисунку.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Ждут 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такая функция проходит через точку (0; 0). Пересечение с осями зависит от коэффициентов, поэтому его всегда нужно проверять вычислением.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дробно-линейных функций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коэффициенты меняют асимптоты и положение одной опорной точки.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знаменателя меняет вертикальную асимптоту, а отношение старших коэффициентов определяет горизонтальное приближение.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дробно-линейных функций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знак функции на промежутках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знака дробно-линейной функции по числовой прямой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 x=1 значения резко меняются, а при больших |x| график постепенно выравнивается и приближается к оси Ox.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вертикальной асимптоты функция ведёт себя резко, а вдали от неё становится почти горизонтальной.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 около асимптот и вдали от разрыва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вычисления для y=2/(x-1)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связывает разные разделы алгебры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вспоминают дроби с буквами и правило: знаменатель не должен обращаться в ноль. Это помогает понять, почему у функции появляется разрыв.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дробно-линейную запись приводят к более удобному виду. Так легче увидеть асимптоты и связь между коэффициентами и графиком.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формула переводится в рисунок на координатной плоскости. Ученики учатся читать график по ключевым точкам и по направлению ветвей.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тема помогает решать практические примеры на пропорции и зависимость величин. Здесь важно уже не только вычисление, но и понимание формы графика.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графике дробно-линейной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найти разрыв, провести асимптоты и проверить несколько точек. Тогда график легко читается: две ветви, понятное направление и связь формулы с рисунком.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2026-05-30T02:27:09Z</dcterms:created>
  <dcterms:modified xsi:type="dcterms:W3CDTF">2026-05-30T02:27:09Z</dcterms:modified>
</cp:coreProperties>
</file>