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неотложных состояниях: закон и порядок
</a:t>
            </a:r>
            <a:endParaRPr lang="en-US" sz="2010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действия, которые сохраняют жизнь до приезда медиков.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для школьников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реальной ситуации решают первые минуты: умение заметить опасный признак, вызвать помощь и не допустить ошибок часто важнее сложных медицинских действий.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91860"/>
            <a:ext cx="206700" cy="165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8978" y="2167825"/>
            <a:ext cx="151594" cy="220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0719" y="2167825"/>
            <a:ext cx="192938" cy="220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96937" y="2167825"/>
            <a:ext cx="165375" cy="220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8700" y="2174725"/>
            <a:ext cx="206700" cy="206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состояния требуют немедленной реакции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825" y="257651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дыхания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дыхания, редкие судорожные вдохи или выраженная одышка быстро приводят к критическому дефициту кислорода, поэтому требуют немедленного вызова помощи и контроля состояния.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2171425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кровотечение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Интенсивная потеря крови за считанные минуты вызывает шок, слабость и потерю сознания. Приоритетом становится быстрая остановка кровотечения безопасным способом.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3773837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сознания и судороги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без сознания не может защитить дыхательные пути и оценить своё состояние. Судороги опасны травмами, нарушением дыхания и требуют наблюдения без лишних действий.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5376275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Травмы, ожоги, удушье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 головы, груди и живота, обширные ожоги и попадание инородного тела в дыхательные пути могут резко ухудшиться в ближайшие минуты, если не действовать по алгоритму.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6978700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Аллергия и инсульт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Анафилаксия, инсульт и другие жизнеугрожающие состояния требуют немедленного вызова 112 или 103. Здесь особенно важна скорость распознавания и точность первых сообщений диспетчеру.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596102"/>
            <a:ext cx="4208700" cy="9531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Нормативная база первой помощи в России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документы задают единые рамки действий в быту, школе, на дороге и на работе.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разных сфер сходятся в одном: спасатель действует только безопасно, в пределах разрешённых мероприятий и с обязательным вызовом экстренной помощи.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закон № 323-ФЗ; Правила дорожного движения РФ; нормативные акты Минздрава России
</a:t>
            </a:r>
            <a:endParaRPr lang="en-US" sz="67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оценить место происшествия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прежде всего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заметить всё, что угрожает и спасателю, и пострадавшему: транспорт, огонь, ток, газ, стекло, лёд, химические вещества. Без этой проверки подходить нельзя.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можно перемещать пострадавшего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допустимо только при непосредственной угрозе жизни — пожаре, взрыве, поражении током или обрушении. Во всех остальных случаях лучше сохранить положение тела и дождаться помощи.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первой помощи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до прибытия медиков
</a:t>
            </a:r>
            <a:endParaRPr lang="en-US" sz="10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состояния требуют самых быстрых действий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схожих внешних признаках решает не диагноз, а темп ухудшения: чем быстрее нарушаются дыхание и кровообращение, тем выше срочность.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Максимального темпа требуют состояния, где счёт идёт на минуты; остальные всё равно нуждаются в немедленном вызове помощи.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учебным материалам ОБЗР и общим принципам неотложной помощи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 кровотечения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наружном кровотечении первым действием становится прямое давление на рану чистой салфеткой, бинтом или тканью. Это помогает уменьшить потерю крови ещё до наложения повязки.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кровь продолжает идти, накладывают давящую повязку. При сильном артериальном кровотечении используют жгут выше раны и обязательно отмечают время его наложения.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 сидящие инородные тела не вынимают: они могут сдерживать кровотечение. Неосторожное удаление часто усиливает повреждение сосудов и резко увеличивает кровопотерю.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Массивная кровопотеря быстро ведёт к шоку, потере сознания и остановке жизненно важных функций, поэтому действовать нужно сразу и без лишних задержек.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сознания и контроль дыхания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потере сознания пострадавшего укладывают на спину и быстро проверяют, нет ли во рту и носу видимых препятствий. Оценка дыхания занимает не более 10 секунд.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дыхание сохранено, человека переводят в устойчивое боковое положение. Это снижает риск западения языка и попадания рвотных масс в дыхательные пути.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дыхания нет, сразу вызывают помощь и начинают сердечно-лёгочную реанимацию. Главный ориентир — нормальное дыхание, а не движения или отдельные звуки.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Сердечно-лёгочная реанимация: базовые параметры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наличии подготовки важно не только соблюдать счёт, но и сводить к минимуму паузы между нажатиями на грудную клетку.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ритм и глубина компрессий поддерживают кровообращение до прибытия медиков; каждое промедление снижает эффективность помощи.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базовой СЛР для взрослых; учебные материалы по первой помощи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5" y="1780823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7975" y="1780823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3602" y="3573418"/>
            <a:ext cx="206700" cy="165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опасных состояний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Инсульт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Внезапно появляется перекос лица, слабеет рука или нога, речь становится неясной, а походка — неуверенной. Любой из этих признаков требует немедленного вызова помощи без ожидания улучшения.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Инфаркт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жалуется на давящую боль за грудиной, одышку, холодный пот, выраженную слабость и тревогу. В такой ситуации важны покой, контроль состояния и срочный вызов 112 или 103.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2774377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Анафилаксия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Аллергическая реакция развивается быстро: отекают лицо или горло, появляется свистящее дыхание, становится трудно вдохнуть, резко ухудшается самочувствие. Здесь счёт идёт на минуты, поэтому медлить нельзя.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673063"/>
            <a:ext cx="8004900" cy="18128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допустимо и что запрещено при первой помощи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закон № 323-ФЗ; приказы Минздрава России о порядке оказания первой помощи
</a:t>
            </a:r>
            <a:endParaRPr lang="en-US" sz="741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действия помогают, а какие могут навредить пострадавшему.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ограничена простыми и безопасными действиями; всё, что может усилить травму или задержать помощь, следует исключить.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Аптечка, которая позволяет начать помощь сразу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Компактный набор под рукой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аптечка в рюкзаке или кабинете должна открываться быстро и быть понятной с первого взгляда. В ней важно заранее разложить перчатки, бинты, салфетки и пластырь, чтобы не терять время на поиск.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для того, кто помогает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Перчатки и маска-клапан снижают риск контакта с кровью и биологическими жидкостями. Это особенно важно в школе и на улице, где помощь часто оказывают до прибытия медиков и без дополнительного оборудования.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для самых частых ситуаций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Жгут, ножницы, охлаждающий пакет и термоодеяло помогают действовать при кровотечении, травме и переохлаждении. Чем полнее и аккуратнее укомплектована аптечка, тем увереннее начинается помощь в любой обстановке.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на месте ДТП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правилах обеспечения безопасности, вызова экстренных служб и приоритете жизнеугрожающих состояний.
</a:t>
            </a:r>
            <a:endParaRPr lang="en-US" sz="87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первой помощи и юридическая ответственность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не заменяет лечение: она не включает постановку диагноза, назначение препаратов и сложные вмешательства. Действовать следует только в пределах знаний и навыков, не создавая пострадавшему дополнительного вреда.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находится в опасности, бездействие или грубое нарушение правил безопасности могут повлечь правовые последствия. Поэтому важно не импровизировать, а выполнять понятный алгоритм и вызывать экстренные службы без задержки.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оценки ситуации значимы точное время происшествия, номер вызова, характер выполненных действий и состояние пострадавшего. Эти сведения помогают медикам быстрее продолжить помощь и уменьшают риск ошибок при передаче информации.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ошибки, которые ухудшают прогноз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возникают из-за спешки и страха сделать что-то не так, поэтому особенно важны спокойствие, последовательность и краткие команды.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начат правильный алгоритм, тем выше шанс сохранить жизнь; самые опасные промахи связаны с потерей времени и попыткой «помочь» неуместными действиями.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рекомендации по первой помощи, применяемые в учебной практике ОБЗР и материалах Минздрава России; дата: без указания
</a:t>
            </a:r>
            <a:endParaRPr lang="en-US" sz="51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98020"/>
            <a:ext cx="206700" cy="165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95395"/>
            <a:ext cx="206700" cy="165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86208"/>
            <a:ext cx="206700" cy="18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95395"/>
            <a:ext cx="206700" cy="165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в разных общественных пространствах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учебном здании особенно важно быстро определить, кто вызывает помощь, где лежит аптечка и кто встречает медиков. Чёткий порядок снижает панику и ускоряет первые действия.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Спортзал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физкультуры чаще всего возникают травмы, ушибы и внезапное ухудшение самочувствия. Здесь особенно важны остановка занятия, оценка безопасности и немедленная проверка сознания и дыхания.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автобусе или другом транспорте пространство ограничено, поэтому нельзя мешать движению и создавать давку. Помощь начинается с вызова 112, сообщения о месте и наблюдения за пострадавшим.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 и массовые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и при большом скоплении людей быстро появляются свидетели, но именно там особенно важны дисциплина и распределение ролей. Один вызывает помощь, другой освобождает пространство, третий контролирует состояние.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78506"/>
            <a:ext cx="4208700" cy="1188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организует обучение первой помощи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Ответственные лица должны заранее обеспечить инструктаж, аптечку и доступ к экстренным службам.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к первой помощи не возникает случайно: она зависит от заранее назначенных ответственных, регулярного обучения и наличия базовых средств помощи.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Трудовой кодекс РФ; локальные акты организаций; правила безопасности для соответствующих сред
</a:t>
            </a:r>
            <a:endParaRPr lang="en-US" sz="69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психологическая готовность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остановиться, оценить ситуацию и говорить коротко и чётко. Спокойная речь помогает не потерять время и снижает напряжение у окружающих.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70900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ролей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участники делят задачи: один звонит 112, другой приносит аптечку, третий встречает медиков и сообщает, что произошло и как менялось состояние пострадавшего.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7597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отработки алгоритмов появляется уверенность: человек знает свои границы, меньше путается и действует быстрее. В школьной группе это особенно важно, потому что рядом обычно есть несколько очевидцев.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Быстро. Спокойно. По правилам.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требует не героизма, а ясного алгоритма, безопасных действий и уважения к закону. Именно они позволяют выиграть время, сохранить жизнь и уменьшить тяжесть последствий до приезда медиков.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2026-05-21T06:00:42Z</dcterms:created>
  <dcterms:modified xsi:type="dcterms:W3CDTF">2026-05-21T06:00:42Z</dcterms:modified>
</cp:coreProperties>
</file>