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уникальные защитники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древние растения, надёжно защищающие почву от вредных воздействий.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одни из древнейших растений земли, существующие более 450 миллионов лет. Без корней и семян они обитают во влажных лесах, на болотах и даже в городах, устойчивы к разным условиям и играют важную роль в природе.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мхов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мха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состоит из стебля, покрытого мелкими листьями, и ризоидов — тонких нитей, которые крепят растение к поверхности и впитывают влагу. Высота растений варьируется обычно от 1 до 10 см.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мха: основные элементы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высших растений, мхи не имеют настоящих корней и проводящих сосудов, что ограничивает их размер, но позволяет выживать в суровых условиях за счёт простой конструкции.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мхов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делятся на три основных класса: печёночные, характерные своими плоскими листовыми структурами; антоцеротовые с уникальной формой спорофита; и листостебельные, включающие большинство известных видов.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наиболее многочисленны, среди них сфагнум, широко распространённый на болотах, а также кукушкин лён и фиссиденс, встречающиеся в лесах и на камнях.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насчитывается около 18 000 видов мхов, что делает их одной из самых разнообразных групп низших растений, адаптированных к различным природным средам.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чем они отличаются от других растений
</a:t>
            </a:r>
            <a:endParaRPr lang="en-US" sz="29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образуют цветов и семян; их размножение происходит с помощью спор, которые распространяются ветром или водой.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настоящих корней компенсируется ризоидами, которые служат для закрепления и впитывания влаги из окружающей среды.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устойчивы к суровым климатическим условиям: могут выживать в засуху, переносить заморозки и расти на бедных почвах, камнях и даже крышах домов.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мхов сравнительно медленный, но они обладают высокой жизнеспособностью, способствуя долгосрочному сохранению экосистемы, где произрастают.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мхи: распределение по средам
</a:t>
            </a:r>
            <a:endParaRPr lang="en-US" sz="277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нашли себе место в самых разных условиях — от влажных болот до городских уголков с ограниченной растительностью.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видов предпочитает влажные экосистемы, что подчёркивает их роль в поддержании гидробаланса и экологии.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Моховедения, 2022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поколение мхов — зелёный гаметофит, несущий органы размножения. Именно он доминирует в жизненном цикле и является хорошо видимой частью мха.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развивается на гаметофите и образует коробочку, где созревают споры. После их высвобождения начинается новый цикл развития растения на влажной поверхности.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экстремальных условиях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Антарктиды — выжившие в холоде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обитают в Антарктиде, переносят низкие температуры и интенсивное ультрафиолетовое излучение. Они способны высыхать и восстанавливаться при благоприятных условиях.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и мхи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суровых арктических условиях мхи осваивают каменистые и бедные почвы, обеспечивая устойчивость экосистем и выступая в роли первопоселенцев.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засушливых условиях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мхи способны переживать длительные периоды засухи, останавливая жизненные процессы и возобновляя их после увлажнения, что делает их уникальными адаптантами.
</a:t>
            </a:r>
            <a:endParaRPr lang="en-US" sz="11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позволяет удерживать воду относительно собственного веса, обеспечивая влажность почвы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способны удерживать влагу, превышающую их собственный вес в 16 раз, что защищает почву от пересыхания и способствует сохранению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журнал «Экология растений», 2023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4522" y="1324100"/>
            <a:ext cx="4530621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мхов с другими почвенными покровами
</a:t>
            </a:r>
            <a:endParaRPr lang="en-US" sz="25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мхов, травянистой растительности и лишайников в плане влагоёмкости, адаптации и требования к уходу.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оптимальный выбор для влажных и тенистых мест благодаря высокой влагоёмкости и простоте в уходе.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Шабалин И.Ю., 2021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создают устойчивый микроклимат, сохраняя влажность воздуха у поверхности почвы и обеспечивая благоприятные условия для мелких животных и микроорганизмов.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мхов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крепкому ковровому покрову мхи предотвращают выветривание и смывание верхнего слоя почвы, снижая скорость эрозии и сохраняя плодородие.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Поглощая и разлагая органические остатки, мхи обогащают почву гумусом, способствуя формированию плодородного слоя и поддерживая круговорот веществ в экосистеме.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служат основой для заселения другими растениями и животными, улучшая биоразнообразие и создавая жизненное пространство для множества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способность поддерживать насыщение кислородом помогает не только местной флоре и фауне, но и влияет на качество воздуха в глобальном масштабе.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насыщение воздуха кислородом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фотосинтеза мхи поглощают углекислый газ и выделяют кислород, являясь важными участниками кислородного баланса экосистем.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6% общего кислорода, вырабатываемого растениями планеты, приходится на мхи, что особенно значимо для торфяных болот и влажных лесов.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Сфагнум: царь болот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доминирующий мох болот России и северных регионов, способен поглощать в 20-25 раз больше воды, чем его собственный вес, благодаря уникальной структуре клеток.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скопление сфагнума образует торфяники, которые служат природными водными резервуарами, регулируя уровень влажности и очищая воду.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мхи: взаимосвязь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Убежища и защита для мелких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моховые ковры создают комфортные места для обитания насекомых и их личинок. Влага и укрытия помогают микроскопическим существам выживать в суровых условиях, обеспечивая им пищу и защиту.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 и среда обитания для крупных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служат пищей для северных оленей и леммингов, а также местом гнездования для некоторых птиц. Влажные места с мхами — излюбленные территории для лягушек, улиток и жужелиц.
</a:t>
            </a:r>
            <a:endParaRPr lang="en-US" sz="13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Ранее мхом обкладывали сосуды с водой, чтобы сохранить прохладу напитков, используя естественные гигроскопичные качества растений.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культуре и быту человека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традициях северных народов мхи использовались для утепления домов и изготовления подушек, благодаря своим теплоизоляционным и бактерицидным свойствам.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японской культуре мхи ценятся как элемент садов, символизирующий гармонию, спокойствие и долголетие, украшая природные ландшафты эстетически.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активно поглощают загрязняющие вещества и тяжёлые металлы из атмосферы, что делает их чувствительными биоиндикаторами качества воздуха. Экологи используют их для мониторинга городских и природных территорий.
</a:t>
            </a:r>
            <a:endParaRPr lang="en-US" sz="1591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индикаторы чистоты воздуха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с высокой промышленной активностью и выбросами вредных веществ мхи исчезают или страдают, сигнализируя об ухудшении экологической обстановки.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гидрологическом цикле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 мхов на болотах замедляет отток воды, формируя естественные водоёмы и стабилизируя уровень грунтовых вод.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способность мхов удерживать воду способствует предотвращению наводнений и укреплению берегов водоёмов благодаря снижению эрозии.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2021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мха: жизненный цикл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развития мхов на примере типичного вида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мхов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гибели мхов — загрязнение воздуха вредными веществами, которое нарушает процессы фотосинтеза и вызывает отмирание тканей.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вырубка лесов уничтожают естественную среду обитания мхов, снижая их численность и нарушая экосистемные функции.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Продолжительные засухи и химическое загрязнение почвы сильно уменьшают шансы на восстановление популяций мхов без вмешательства человека и защиты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биологический щит и оплот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играют ключевую роль в защите почвы, сохранении влаги и поддержании жизни многих организмов. Их охрана важна для здоровья природы, климата и биоразнообразия планеты.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2026-05-08T11:46:36Z</dcterms:created>
  <dcterms:modified xsi:type="dcterms:W3CDTF">2026-05-08T11:46:36Z</dcterms:modified>
</cp:coreProperties>
</file>