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рассказывает о себе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хранит множество удивительных подсказок.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огромна и разнообразна. На ней живут люди, животные и растения, а каждый день меняют мир дождь, ветер, снег и текучие реки. Стоит присмотреться — и планета сама начинает рассказывать о себе.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полна чудес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есть в морях, реках и озёрах. Она нужна всем живым существам, помогает растениям расти и делает Землю удобной для жизни.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кажется сине-зелёной. Синий цвет дают океаны и моря, а зелёный — леса и большие растительные пространства, будто планета надела яркую одежду.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выглядит синей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дыхания, а тепло Солнца не даёт планете замёрзнуть. Вместе они создают условия, в которых могут жить люди, животные и растения.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воздух и тепло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 Земли — кора. Она очень тонкая по сравнению с остальными слоями, словно скорлупка у яйца. Именно на ней находятся материки, моря и всё, что мы видим вокруг.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центре Земли находится ядро. Там очень жарко, и оно помогает нашей планете сохранять внутреннее тепло. Без него Земля была бы совсем другой.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корой лежит мантия — очень толстый слой горячих горных пород. Он не твёрдый, как каменная плита, а медленно и очень неспешно движется внутри планеты.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над землёй, как огромные каменные башни. Чем выше в горы, тем холоднее воздух, а облака и туман часто задерживаются на склонах.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занимают большие пространства и соединяют разные части планеты. Возле воды воздух обычно влажный, свежий и чуть солёный, словно после прогулки у берега.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просторные почти ровные участки поверхности. По ним удобно течь рекам, расти травам и строить дороги, поэтому там часто живут люди.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равнины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моря и океаны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силы постепенно создают новые формы рельефа.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ветер постоянно меняют поверхность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отпечаткам в камнях учёные узнают, какой была наша планета очень давно и какие живые существа на ней жили.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Fact Sheet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лет назад сформировалась Земля, и её камни до сих пор хранят следы далёкого прошлого.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4,54 млрд лет
</a:t>
            </a:r>
            <a:endParaRPr lang="en-US" sz="58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под землёй есть расплавленные горные породы. Их называют магмой. Она очень горячая и медленно поднимается к поверхности через трещины и каналы.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внутри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извержения вулкан может выбрасывать пепел, камни и газы. Это впечатляющее явление природы, но рядом с вулканом нужно быть очень осторожным.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магма выходит наружу, её называют лавой. Она течёт по склонам вулкана и потом остывает, превращаясь в твёрдый камень.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на поверхности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горячая сила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поворачивается вокруг своей оси. Пока одна сторона освещена Солнцем, на ней день, а на другой стороне в это время ночь.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оси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движения Земли и её наклона меняются времена года. Поэтому бывают тёплое лето, прохладная осень, холодная зима и весна с первыми листьями.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по орбите вокруг Солнца. За один такой путь проходит целый год, и планета успевает побывать в разных частях своей дороги.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вокруг Солнца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движется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окружаeт Землю со всех сторон и нужен людям, животным и многим другим живым существам. Без него жизнь на нашей планете была бы невозможна.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дыхания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защищает Землю от части опасностей из космоса. Многие мелкие космические частицы сгорают в воздухе, поэтому до поверхности они почти не долетают.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планету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удерживать тепло возле поверхности Земли. Он работает как мягкое одеяло: не даёт планете быстро остывать и делает условия более привычными для жизни.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тепло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облака, качает ветви и может поднимать пыль или листья. Иногда он бывает тихим и свежим, а иногда заметно сильным.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вода в небе превращается в снежинки. Снег покрывает землю белым одеялом и делает мир очень тихим и светлым.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небе мало облаков, солнце ярко светит и согревает землю. В такой день приятно гулять, а растения получают много света для роста.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много влаги, из облаков выпадают капли дождя. Дождь помогает напоить почву, реки и растения, словно природный поливщик.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 Земле находится в морях и океанах. Она солёная, но именно от неё зависят облака, погода и жизнь многих морских существ.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превращаться в лёд, жидкость и пар. Лёд можно увидеть в ледниках и зимой, а пар поднимается вверх и становится частью облаков.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пар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текут по суше, а озёра хранят воду в больших природных чашах. Эти водоёмы нужны людям, животным и растениям каждый день.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воды в природе: от солнца к облакам, а затем снова к земле и водоёмам.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круговорот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похожи ни на растения, ни на животных, но тоже очень важны. Они помогают разбирать старые листья и возвращать в почву полезные вещества.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часть живого мира и зависят от природы каждый день. Мы дышим, едим, пьём воду и должны помнить: всё в природе связано между собой.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травы и цветы делают Землю зелёной и красивой. Они дают кислород, прячут насекомых от солнца и помогают почве оставаться живой и крепкой.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в лесах, полях, реках и морях. Одни разносят семена, другие опыляют растения, а многие просто украшают природу своим присутствием.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дарит людям камни, песок, глину, дерево и полезные ископаемые. Из этих природных богатств делают дома, дороги, посуду, книги и многое другое.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вокруг нас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материалов строят, мастерят и украшают мир вокруг нас. Но брать у Земли нужно разумно, чтобы щедрости хватило и нам, и тем, кто придёт потом.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дел и игр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чистой воды и плодородной почвы не вырастут овощи, фрукты и хлеб. Именно земля кормит людей, если относиться к ней заботливо и бережно.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почва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помогает людям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помогают сохранять природу чистой, живой и удобной для всех.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Землю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фотографируют Землю сверху и помогают следить за облаками, льдами, морями и лесами. Так учёные видят большие изменения, которые не заметишь с земли.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 небе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вулканами, океанами и другими явлениями, которые могут быстро меняться. Их работа помогает вовремя предупреждать людей и беречь природу.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опасностями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камням и слоям земли учёные узнают, какой была наша планета очень давно. Иногда они находят следы древних растений, животных и даже изменений климата.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камней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Термометры, датчики и другие приборы показывают температуру, влажность, ветер и движение воды. Эти точные наблюдения помогают лучше понимать погоду и природные процессы.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измерения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наблюдают за Землей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горах воздух становится прохладнее, а облака кажутся совсем близкими. Склоны там могут быть каменистыми, а вершины — покрытыми снегом даже летом. Такое место выглядит так, будто Земля решила потянуться к небу.
</a:t>
            </a:r>
            <a:endParaRPr lang="en-US" sz="1036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где небо рядом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очень холодно, лежат льды и снежные просторы. Солнце светит по-своему, и мир кажется серебристым и тихим. В таких местах живут удивительные животные, которым не страшны мороз и ветер.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края планеты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днём жарко, а ночью бывает прохладно, почти как в сказке с перепадами настроения. Здесь растут выносливые растения, а животные умеют долго обходиться без воды. Песок, камни и редкие кустики создают особый пейзаж.
</a:t>
            </a:r>
            <a:endParaRPr lang="en-US" sz="1086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не только песок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места на 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небе много облаков, Земля как будто подсказывает, что скоро изменится погода. По цвету неба и движению облаков можно многое понять заранее.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небо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моря показывают, как вода умеет менять землю. Они размывают берега, уносят песок и постепенно создают новые формы на поверхности.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берега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хранят следы очень давних времён. Иногда в них можно найти отпечатки листьев, раковин или следы древних существ, словно природную записную книжку.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слои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 шумит, птицы поют, а растения выглядят здоровыми, значит, природе хорошо. Живые существа первыми показывают, когда Земле нужна наша помощь.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нам Земля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говорит с нами через воду, воздух, камни, растения и животных. Она щедрая и удивительная, а если беречь её каждый день, дом для всех станет чище и добрее.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2026-05-25T16:51:52Z</dcterms:created>
  <dcterms:modified xsi:type="dcterms:W3CDTF">2026-05-25T16:51:52Z</dcterms:modified>
</cp:coreProperties>
</file>