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29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на разных широтах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экватора жарче, а у полюсов холоднее?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29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солнца к климату: роль широты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помогает понять, почему Земля нагревается неравномерно: чем дальше от экватора, тем слабее солнечный прогрев и заметнее сезонные различия.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широты: постоянное тепло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44734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одинаково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средняя температура обычно остаётся в пределах 25–28 °C почти весь год, поэтому здесь редко бывает резкая смена тепла и холода.
</a:t>
            </a:r>
            <a:endParaRPr lang="en-US" sz="1147" dirty="0"/>
          </a:p>
        </p:txBody>
      </p:sp>
      <p:sp>
        <p:nvSpPr>
          <p:cNvPr id="11" name="Text 3"/>
          <p:cNvSpPr txBox="1"/>
          <p:nvPr/>
        </p:nvSpPr>
        <p:spPr>
          <a:xfrm>
            <a:off x="2162448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годовые колебания
</a:t>
            </a:r>
            <a:pPr algn="l" indent="0" marL="0">
              <a:lnSpc>
                <a:spcPct val="100000"/>
              </a:lnSpc>
              <a:buNone/>
            </a:pPr>
            <a:r>
              <a:rPr lang="en-US" sz="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сезонами невелика, зато суточный ход заметнее: днём воздух прогревается, а ночью немного охлаждается, но без сильных перепадов.
</a:t>
            </a:r>
            <a:endParaRPr lang="en-US" sz="1157" dirty="0"/>
          </a:p>
        </p:txBody>
      </p:sp>
      <p:sp>
        <p:nvSpPr>
          <p:cNvPr id="12" name="Text 4"/>
          <p:cNvSpPr txBox="1"/>
          <p:nvPr/>
        </p:nvSpPr>
        <p:spPr>
          <a:xfrm>
            <a:off x="3880162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и частые дожди мешают сильному перегреву поверхности днём и не дают воздуху быстро остывать после захода солнца.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7876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тёплые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области входят в число самых тёплых на планете, потому что солнечные лучи здесь приходят почти прямо и приносят больше энергии.
</a:t>
            </a:r>
            <a:endParaRPr lang="en-US" sz="1148" dirty="0"/>
          </a:p>
        </p:txBody>
      </p:sp>
      <p:sp>
        <p:nvSpPr>
          <p:cNvPr id="14" name="Text 6"/>
          <p:cNvSpPr txBox="1"/>
          <p:nvPr/>
        </p:nvSpPr>
        <p:spPr>
          <a:xfrm>
            <a:off x="7315591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круглый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тепло создаёт условия, к которым приспособлены влажные леса и богатая растительность, а ледяная погода здесь практически не встречается.
</a:t>
            </a:r>
            <a:endParaRPr lang="en-US" sz="1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усреднённые значения по широтным поясам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средняя температура по широтам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средние значения для широтных поясов, а не отдельные погодные дни.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тепла получает поверхность и тем ниже средняя температура.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под палящим солнцем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тропической пустыне днём воздух быстро нагревается, потому что небо часто ясное, а почва почти не удерживает влагу. Ночью температура может заметно падать, и контраст становится особенно сильным на фоне сухого воздуха.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Саванна: тепло без крайностей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саванне сохраняется высокая температура, но жара переносится легче, чем в пустыне. Травянистые пространства, сезонные дожди и более влажный воздух делают дневной нагрев мягче, а ночное охлаждение не таким резким.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берег и море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морского побережья тропиков температура меняется спокойнее, чем в глубине суши. Вода рядом медленно нагревается и медленно остывает, поэтому воздух меньше перегревается днём и не так быстро теряет тепло ночью.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широты: жара и различия ландшафтов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широты: год по сезонам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выше, день удлиняется, и воздух постепенно прогревается после зимы.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нередко опускается ниже 0 °C, особенно в глубине материков, где холод ощущается сильнее.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температуры часто достигают 20–25 °C, а в некоторых районах становится ещё теплее.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47218"/>
            <a:ext cx="4534800" cy="21406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усреднённые климатические характеристики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широтных поясов Земли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широта связана с теплом, влажностью и сезонностью.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задаёт общий уровень тепла, но влажность, суша и море заметно меняют картину.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 одной широте бывают разные температуры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305475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воздух холоднее, чем на равнинах: с подъёмом температура в среднем уменьшается примерно на 6 °C на каждый километр.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71931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нагреваются и остывают медленнее суши, поэтому зимой там мягче, а летом прохладнее, чем в глубине материка.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238386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делают побережья теплее, а холодные, наоборот, понижают температуру и могут усиливать сухость воздуха.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842725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уменьшают дневной прогрев, но ночью удерживают тепло, поэтому суточные перепады становятся меньше.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767759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лёд и сухая почва отражают или теряют тепло по-разному, из-за чего одинаковая широта не всегда означает одинаковую температуру.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широты к температуре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солнечная энергия и местные условия формируют среднюю температуру.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обобщённые значения суточных колебаний температуры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ход температуры в разных широтах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температур зависит не только от широты, но и от влажности воздуха и облачности.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 усиливает перепады между днём и ночью, а влажный и облачный — уменьшает их.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66,5°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начинается зона, где полярный день и полярная ночь становятся обычным явлением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этой границей Солнце низко поднимается над горизонтом, поэтому поверхность получает меньше тепла и долго сохраняет холод.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География: учебные сведения о полярных кругах и освещённости Земли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полоса у экватора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экваториальная зона выглядит как широкий светлый пояс, который почти не меняется от сезона к сезону. Здесь тепло держится круглый год, поэтому контуры температурных линий вытянуты вдоль параллелей и почти не «ломаются».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области у полюсов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полюсам цвета на карте становятся заметно холоднее, а линии изотерм собираются плотнее. Это показывает слабый прогрев поверхности и длинную зиму. На школьной карте особенно хорошо видно, как температурные зоны сменяют друг друга по широте.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температурные пояса на карте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Схематизированные учебные данные по общим климатическим закономерностям
</a:t>
            </a:r>
            <a:endParaRPr lang="en-US" sz="909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 и материка на температуру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океана вода дольше сохраняет тепло, поэтому сезонные перепады там обычно мягче, чем вдали от моря.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температур на побережье заметно меньше: океан сглаживает и летнюю жару, и зимний холод.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изотермы на карте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Изотерма соединяет точки, где температура воздуха совпадает. Благодаря этому можно быстро увидеть, какие районы прогреты одинаково, даже если они находятся далеко друг от друга.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от широты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линии идут почти ровно, температура хорошо подчиняется широтной закономерности. Сильные изгибы показывают, что на климат дополнительно влияют океан, рельеф или течения.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пятна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изотерм обычно указывает на резкую смену температуры, а редкое расположение — на более плавный переход. Это помогает заметить как холодные области, так и тёплые зоны.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изотермам легко сравнивать материки и океаны, а также находить необычно тёплые или холодные районы. Поэтому такие карты часто используют в климатологии и в школьной географии.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583304"/>
            <a:ext cx="4813500" cy="23430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изменяют температуру воздуха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географии климата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причины усиливают или ослабляют нагрев воздуха в разных районах Земли.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зависит не от одного признака, а от сочетания широты, высоты и влияния океана.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3506840"/>
            <a:ext cx="396113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городов на разных широтах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почти у экватора, поэтому здесь тепло и влажно в течение всего года. Температура меняется мало, а основной особенностью климата остаются частые осадки и высокая влажность.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 находится в субтропиках и известен жарким сухим климатом. Здесь особенно заметны большие различия между днём и ночью, потому что сухой воздух быстро нагревается и быстро остывает.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расположена в умеренных широтах, где хорошо выражены зима, весна, лето и осень. Температура сильно меняется по сезонам, поэтому школьники легко замечают широтное влияние в повседневной жизни.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севернее Москвы и должен быть холоднее, однако близость моря делает климат мягче, чем можно ожидать по широте. Это хороший пример влияния океана на температуру.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широта влияет на температуру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главный путь поступления солнечного тепла и причины, из-за которых результат может меняться.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Схематизированные учебные данные по широтному распределению температуры
</a:t>
            </a:r>
            <a:endParaRPr lang="en-US" sz="905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тренд: от экватора к полюсам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реальных картах линия не идеально ровная: океаны, горы и течения добавляют локальные отклонения.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увеличения широты температура в среднем падает, но местные условия делают спад неравномерным.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широтах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задаёт фон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понять, почему у экватора жарче, а у полюсов холоднее. Это главный ориентир, когда нужно сравнить климат разных частей Земли.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условия меняют картину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одной широте температура может отличаться из-за моря, гор, течений, ветров и облачности. Поэтому широта не объясняет всё сама по себе.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68750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нужно вместе с другими факторами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 климат точно, важно смотреть не только на карту широт, но и на изотермы, рельеф и близость океана. Тогда различия становятся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зависит от широты и местных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солнечного тепла получает поверхность и тем ниже средняя температура. Но полный климатический рисунок создают ещё океаны, рельеф, ветры, облачность и течения.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2026-06-02T10:10:33Z</dcterms:created>
  <dcterms:modified xsi:type="dcterms:W3CDTF">2026-06-02T10:10:33Z</dcterms:modified>
</cp:coreProperties>
</file>