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5: Man Cannot Live by Bread Alone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хлеб: о потребностях, ценностях и выборе.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и зачем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цитата помогает увидеть, что человеку важны не только вещи первой необходимости, но и знания, дружба, цели и личный выбор.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и главная идея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 хлебом единым жив человек» звучит просто, но говорит о многом. Она напоминает, что жизнь нельзя сводить только к еде и выживанию.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нужны не только базовые потребности, но и поддержка, знания, интерес к миру и внутренние ориентиры. Без этого жизнь становится беднее.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помогает понять, что поступки подростка тоже строятся на выборе. Иногда важно не то, что легче, а то, что честнее и полезнее.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урока эта мысль раскрывается через учебу, отношения и цели. Она показывает, как сохранять себя и развиваться в 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Разогрев: что делает жизнь «полной»?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нужды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сон и безопасность дают человеку физическую опору. Без них трудно сосредоточиться, учиться и спокойно чувствовать себя каждый день.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Друзья, семья и уважение создают чувство принятия. Когда рядом есть надёжные люди, трудности переживаются легче, а успехи радуют сильнее.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знания делают жизнь содержательной. Они помогают развиваться, узнавать новое и находить то, что действительно увлекает.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 смысл помогают понимать, ради чего стараешься. Они превращают обычные усилия в осознанный путь к росту.
</a:t>
            </a:r>
            <a:endParaRPr lang="en-US" sz="10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своими словами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еды, сна и безопасности недостаточно для полноценной жизни. Эти вещи важны, но они отвечают лишь за тело, а не за внутренний рост 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Мысли, чувства и выбор делают человека личностью. Именно они помогают понимать себя, отличать хорошее от плохого и принимать ответственные решения.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отношения дают поддержку и уверенность. Без общения, доверия и уважения человек может чувствовать себя одиноко, даже если ему всего хватает.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и расти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этой фразы можно передать так: жить — значит не просто существовать, а развиваться, учиться и становиться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 цитаты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языке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выражение стало употребляться шире, чем в исходном тексте. Сегодня оно часто означает, что человеку нужны не только материальные вещи.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хороший пример того, как библейские слова влияют на речь и литературу. Такие выражения помогают говорить о сложных идеях коротко и точно.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пришла из Библии, из Евангелия от Матфея, глава 4. Поэтому она связана не только с религией, но и с культурной памятью.
</a:t>
            </a:r>
            <a:endParaRPr lang="en-US" sz="12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выбора: ценности важнее выгоды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героем встаёт испытание: поставить ли еду выше своих принципов. Ситуация проверяет не голод, а способность остаться верным убеждениям.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делает выбор и не соглашается на лёгкое решение. Важнее оказывается не сиюминутная выгода, а уважение к себе и своим ценностям.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показывает главную мысль цитаты: человек живёт не только ради удовлетворения потребностей, но и ради принципов, которые определяют его поступки.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 и переносно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базовых потребностей к более высоким уровням человеческой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«хлеб» важен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поддерживает силы, помогает расти и учиться. Когда человек голоден или устал, ему трудно сосредоточиться и выполнять даже простые дела.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безопасность создают спокойную среду для жизни. В таких условиях легче учиться, отдыхать и чувствовать уверенность в завтрашнем дне.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нужно для активности, хорошего самочувствия и развития. Если человек часто болеет или не высыпается, ему сложнее справляться с нагрузкой.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восстанавливает силы и помогает не перегружаться. Он так же важен, как и работа, потому что без него человеку трудно оставаться внимательным и собранным.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нужны знания и размышление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речь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словарный запас, помогает точнее выражать мысли и лучше понимать тексты. Чем больше человек читает, тем увереннее он рассуждает и объясняет свою позицию.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не принимать всё готовым, а искать причины и связи. Именно так развивается самостоятельное мышление и умение делать выводы по прочитанному.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Обдумывание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учит сравнивать, проверять факты и замечать главное. Оно делает знания полезными в учёбе, общении и повседневных ситуациях.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становится интереснее, когда человек понимает, зачем он учится: ради знаний, будущей профессии и личного роста, а не только ради отметки.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нужны забота и близость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семья дают опору в трудные моменты: поддерживают словом, советом и участием. С такой поддержкой легче справляться со страхом, обидой и усталостью.
</a:t>
            </a:r>
            <a:endParaRPr lang="en-US" sz="1026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команда и кружок учат слушать других и быть частью общего дела. Совместные задачи показывают, что человек не должен справляться со всем в одиночку.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 помогают чувствовать, что тебя принимают не только за успехи, но и просто так. Это особенно важно, когда что-то не получается или приходится начинать заново.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надёжные отношения, радость тоже становится больше. Успехи хочется разделить с теми, кто понимает тебя и умеет искренне радоваться вместе с тобой.
</a:t>
            </a:r>
            <a:endParaRPr lang="en-US" sz="10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нужны цели и смысл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и поиск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подросток пробует что-то новое: учится, ошибается, сравнивает, что получается лучше. Так появляется первая цель, которая помогает не останавливаться.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цель становится конкретнее: улучшить результат, завершить проект, освоить навык или помочь кому-то. Именно ясная цель делает усилия собранными.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появляется смысл: становится понятно, ради чего старание важно лично тебе. Тогда труд воспринимается не как обязанность, а как путь к росту.
</a:t>
            </a:r>
            <a:endParaRPr lang="en-US" sz="10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еда или еда плюс опора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одно питание поддерживает жизнь, но не отвечает на вопрос, зачем жить и к чему стремиться.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потребности важны, но устойчивость появляется тогда, когда к ним добавляются знания, отношения, цели и ценности.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«Не хлебом единым…»; авторская схема для урока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учёбой и мотивацией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помогает не только получать отметки, но и понимать, как устроен мир. Чем больше ученик умеет объяснить, тем увереннее он чувствует себя на уроках и в 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делает чтение и вопросы живыми. Когда интересно искать ответ, школьный материал перестаёт быть набором правил и становится способом узнавать новое и расширять кругозор.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помогают выбирать путь дальше: профиль, кружок, увлечение или будущую профессию. Даже маленькие успехи показывают, что развитие складывается из регулярных усилий.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мотивация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учиться ради себя, а не только ради оценки, формирует внутреннюю мотивацию. Это помогает работать аккуратно, доводить дело до конца и гордиться результатом.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точнее говорить о теме цитаты и различать внешний смысл и более глубокое значение.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показывает, как одна фраза может описывать и реальные потребности, и внутренние ценности человека.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Unit 5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текста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Назовите, что в цитате понимается буквально, а что — как образ. Такой вопрос помогает увидеть разницу между прямым значением слов и их переносным смыслом.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хлеб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почему именно хлеб стал главным символом. Здесь важно заметить, что речь идёт о самом необходимом для жизни, а не только о продукте питания.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Перечислите потребности, которые важны помимо еды. Подумайте о знаниях, дружбе, безопасности, целях и уважении к себе как о части полноценной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Приведите пример из школьной жизни, где одного удобного решения недостаточно. Такой ответ показывает, как смысл цитаты связан с реальными выборами подростка.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парах: школьные ситуации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типичные ситуации помогают увидеть, как ценности влияют на школьные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давление лёгких решений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себя, что даст это решение через день, неделю и месяц. Если польза короткая, а последствия неудобные, путь вряд ли можно назвать удачным.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Отдели своё от чужого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отдели чужое давление от собственного мнения. Не стоит принимать решение только потому, что так быстрее или так делают другие.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Держись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вариант, который сохраняет качество и уважение к себе. Иногда он требует больше времени, но именно он помогает расти и не жалеть о выборе.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коротко оцени результат: что получилось, что можно улучшить и чему ты научился. Такой шаг превращает ошибку или успех в опыт.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мысли в других цитатах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Знание, которое остаётся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хотел получить ответ без усилий, но быстро понял: знание остаётся только тогда, когда его добываешь сам. Эта мысль напоминает, что сила человека — не в удобстве, а в умении учиться и понимать.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блестящее ценно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витрине может блестеть красивый предмет, но дома он оказывается пустой оболочкой. Так и в жизни: внешняя привлекательность не всегда означает настоящую ценность, поэтому важно смотреть глубже.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история — о человеке, который не выбрал самый лёгкий путь, зато стал надёжнее и увереннее. Труд и выбор не делают жизнь проще, но делают её осмысленнее и крепче.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больше, чем выживание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напоминает: человеку нужны не только хлеб и безопасность, но также знания, отношения, цели и ценности. Когда всё это есть, жизнь становится не просто удобной, а по-настоящему человеческой.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2026-07-25T08:24:07Z</dcterms:created>
  <dcterms:modified xsi:type="dcterms:W3CDTF">2026-07-25T08:24:07Z</dcterms:modified>
</cp:coreProperties>
</file>