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Падший ангел: литературный образ бунта, вины и выбора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Образ, где светлая природа сталкивается с гордыней, изгнанием и нравственным выбором.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священного сюжета к литературному символу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падшего ангела начинается в религиозной традиции, а в литературе превращается в образ внутреннего конфликта: между свободой и послушанием, красотой и виной, мятежом и расплатой.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Этимология сохраняет двойственность образа: в нём остаётся отблеск света, хотя литературная традиция связывает его уже с утратой и изгнанием.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смысла соединяет это имя: «несущий свет» и память о падении.
</a:t>
            </a:r>
            <a:endParaRPr lang="en-US" sz="1383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этимология слова Lucifer; христианская традиция толкования имени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939" y="1324125"/>
            <a:ext cx="511500" cy="454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733" y="2179071"/>
            <a:ext cx="433913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2939" y="3097984"/>
            <a:ext cx="511500" cy="40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0739" y="3932084"/>
            <a:ext cx="495900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образа падшего ангела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высоте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 сохраняет след прежнего величия: он знает, что был ближе к свету, и именно это усиливает трагизм его нынешнего состояния.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Сознательный разрыв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Падший ангел не просто терпит наказание, а сам идёт на конфликт с высшим порядком, превращая выбор в источник собственной вины.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речи и ума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часто придают блестящий ум, убедительную речь и способность спорить, из-за чего образ становится интеллектуально напряжённым и неоднозначным.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 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привлекательность здесь соседствует с нравственной угрозой: герой может вызывать сочувствие, но одновременно остаётся носителем разрушительного импульса.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образа в литературе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текстах акценты смещаются, но образ почти всегда строится вокруг внутреннего разлома и утраты гармонии.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писателей интересуют гордыня, изгнание и цена свободы: именно они превращают сюжет в трагедию личности.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мотивов по библейской традиции, поэме Джона Мильтона и литературе романтизма
</a:t>
            </a:r>
            <a:endParaRPr lang="en-US" sz="73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Библейские и апокрифические источники образа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канонической Библии нет единого цельного сюжета о падшем ангеле, но отдельные места из книг Исайи, Иезекииля и Откровения позднее стали читать в этом ключе.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Апокрифическая традиция, особенно Книга Еноха, развивает тему небесного мятежа подробнее: здесь ангелы нарушают установленный порядок и оказываются низвергнуты за свой бунт.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соединение кратких библейских намёков с развернутыми апокрифическими сюжетами дало европейской литературе богатый материал для образа, в котором религиозный смысл переплетается с драмой выбора.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падшего ангела в визуальной традиции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без утраты красоты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часто показывают падшего ангела в момент, когда величие ещё заметно, но уже нарушено. Сломанные крылья, склонённая фигура и резкий свет делают трагедию почти осязаемой.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который сменился тенью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Контрастная палитра помогает передать переход от небесной гармонии к изгнанию. Тёмный фон, огненные отблески и напряжённая поза создают ощущение мгновенного духовного перелома.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Романтическая выразительность 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этот образ особенно привлекал романтиков и символистов. В иллюстративной традиции к литературным текстам, включая работы Гюстава Доре, падший ангел становится фигурой красоты и утраты.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Джон Мильтон и «Потерянный рай»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Джона Мильтона, опубликованная в 1667 году, стала одним из самых влиятельных произведений о падшем ангеле и задала тон последующей литературной традиции.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Сатана у Мильтона не сводится к чистому злу: он говорит убедительно, помнит о прежнем величии и воспринимается как персонаж с сильной внутренней драмой.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Мильтона падший ангел всё чаще понимается как психологически сложный герой, в котором философский спор о свободе соединяется с вопросом о цене мятежа.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и новое прочтение мятежа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Романтическая литература делает падшего ангела ближе к образу одинокого бунтаря, который не находит места среди людей и ощущает свою исключительность как бремя.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Байрона усиливается тема гордого одиночества: герой противостоит миру, но его внутренняя изоляция становится не меньшей трагедией, чем сам бунт.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падение перестаёт быть лишь знаком греха и превращается в художественный образ свободы, за которую герой расплачивается разладом и одиночеством.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Шелли и Лермонтова мятеж связан не только с отрицанием нормы, но и с тоской по недостижимой гармонии, которую уже невозможно вернуть.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185753"/>
            <a:ext cx="3239400" cy="11957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Падший ангел в ключевых произведениях литературы
</a:t>
            </a:r>
            <a:endParaRPr lang="en-US" sz="2288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один и тот же образ получает разные смысловые функции в литературе разных эпох.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расширила исходный религиозный сюжет: падший ангел стал не только символом зла, но и образом психологической глубины.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Джон Мильтон, М. Ю. Лермонтов, И. В. Гёте; историко-литературная традиция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876" y="1266498"/>
            <a:ext cx="1124100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91643" y="1266498"/>
            <a:ext cx="1124100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87898" y="1266498"/>
            <a:ext cx="1405125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24665" y="1266498"/>
            <a:ext cx="1405125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стороны образа Демона у Лермонтова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Изгнанник без дома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Демон живёт вне мира людей и вне небесного порядка, поэтому его существование отмечено вечным одиночеством, внутренней пустотой и невозможностью обрести принадлежность к какому-либо пространству.
</a:t>
            </a:r>
            <a:endParaRPr lang="en-US" sz="1092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 по любви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чувство к Тамаре раскрывает не только силу страсти, но и надежду на преодоление отчуждения. Однако любовь у Лермонтова не спасает героя, а лишь обостряет трагедию.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 бессилие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Демон кажется могущественным, но это величие не ведёт к гармонии. Чем сильнее его воля и гордость, тем яснее становится духовная несвобода и обречённость на внутренний разлад.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 разрушение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Демона соединяет притягательность и опасность: он красив, интеллектуален и выразителен, но рядом с ним любовь, жизнь и надежда оказываются под угрозой разрушения и утраты.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менялось понимание образа по эпохам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религиозного образа к художественному символу заметнее всего в европейской литературе Нового времени, где усиливается интерес к внутреннему миру героя.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позже эпоха, тем сложнее и психологичнее трактуется падший ангел: от наказания к личной драме и многозначному символу.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Синтетическое историко-литературное обобщение по библейской, европейской и русской литературной традиции
</a:t>
            </a:r>
            <a:endParaRPr lang="en-US" sz="62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Гордость, вина, протест и одиночество образуют понятную школьнику модель внутреннего кризиса: герой хочет свободы, но вынужден отвечать за собственный выбор.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переживания особенно часто связывают с образом падшего ангела
</a:t>
            </a:r>
            <a:endParaRPr lang="en-US" sz="1383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Авторское обобщение по школьному анализу литературного образа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падения: от света к изгнанию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мотивам библейской традиции и литературных интерпретаций образа падшего ангела.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Падший ангел в современной культуре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современной литературе и кино падший ангел нередко становится антигероем: внешне опасным, но внутренне уязвимым персонажем, который пытается объяснить собственное падение и найти путь к искуплению.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хорошо работает в сюжетах о нравственном выборе, потому что позволяет показать одновременно притягательность свободы, цену ошибки и размытые границы между добром, злом и личной ответственностью.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остается актуальным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легко переосмысляется в новых жанрах: от классической поэмы до фантастики, комикса и компьютерной игры, не теряя узнаваемого конфликта.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отклик вызывают темы свободы, внутреннего разлада и красоты, сочетающейся с угрозой: именно они делают образ универсальным.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литературным и культурным интерпретациям образа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света, тьмы и крыльев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напоминает о прежнем небесном состоянии героя, о знании и гармонии, которые он потерял. Поэтому свет в этом образе почти всегда связан с памятью о высоте.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Тьма обозначает отчуждение, изгнание и разрыв с высшим порядком. Она не только пугает, но и показывает, насколько далеко герой отошёл от первоначального предназначения.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выражают духовную природу, свободу и возможность подняться над земным. Их повреждение или утрата превращает знак величия в символ необратимого падения.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311994"/>
            <a:ext cx="3239400" cy="94323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Ангел, падший ангел и демон: различия образов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 один и тот же мифологический мотив по-разному работает в литературе и культуре.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Падший ангел оказывается самым сложным образом: он сохраняет следы высоты, но уже не принадлежит миру света, поэтому вызывает не только страх, но и сочувствие.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литературоведческой традиции и школьному курсу анализа образов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идеи образа для школьного анализа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Падший ангел показывает, что свобода всегда связана с ответственностью: выбор героя не исчезает после падения, а продолжает определять его судьбу и внутреннее состояние.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конфликт между величием и одиночеством: персонаж может быть сильным, умным и ярким, но при этом оставаться отверженным и неспособным к гармонии.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помогает анализировать мотив тоски по утраченному идеалу, когда герой помнит о высоте, но уже не может вернуться к прежней чистоте и покою.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разбора особенно значим вопрос о достоинстве: сохраняется ли человеческая или духовная ценность после ошибки, мятежа и нравственного падения.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Падший ангел как образ, который не теряет силы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важен потому, что через него литература говорит о выборе, гордыне, вине и надежде на внутреннее преображение, оставаясь близкой читателю разных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2026-05-23T10:48:14Z</dcterms:created>
  <dcterms:modified xsi:type="dcterms:W3CDTF">2026-05-23T10:48:14Z</dcterms:modified>
</cp:coreProperties>
</file>