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637400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Движущие силы антропогенеза: общая картина и основное содержание
</a:t>
            </a:r>
            <a:pPr algn="l" indent="0" marL="0">
              <a:lnSpc>
                <a:spcPct val="100000"/>
              </a:lnSpc>
              <a:buNone/>
            </a:pPr>
            <a:r>
              <a:rPr lang="en-US" sz="25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биологических, социальных и экологических факторов формирования человека.
</a:t>
            </a:r>
            <a:endParaRPr lang="en-US" sz="257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антропогенез и почему это важно?
</a:t>
            </a:r>
            <a:endParaRPr lang="en-US" sz="3304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Антропогенез исследует происхождение человека – от общего предка с шимпанзе до современного Homo sapiens. В процессе выделились уникальные признаки, формировались сложные социокультурные особенности и биологические адаптации.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движущие антропогенез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факторы включают генетические мутации, изменения строения тела и механизм наследования, обеспечивающие адаптацию к окружающей среде.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факторы связаны с развитием труда, языка и коллективных норм, что позволило строить сложные общества и культурные традиции.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факторы обусловлены изменениями климата, доступностью ресурсов и трансформацией экосистем, стимулируя эволюционные изменения в поведении и организме.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1586922"/>
            <a:ext cx="4133400" cy="22916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эволюции человека и других приматов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отличия между Homo sapiens и ближайшими родственниками по набору морфологических и социальных черт.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sapiens выделяется способностью к абстрактному мышлению, языку и сложной социальной организации.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по данным Hublin et al., 2017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Прямохождение: анатомия и преимущества
</a:t>
            </a:r>
            <a:endParaRPr lang="en-US" sz="3081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0800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Анатомические изменения таза, позвоночника и ног обеспечили устойчивую вертикальную позу и эффективное передвижение на двух ногах.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729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рук позволила создавать и использовать сложные орудия, что повышало выживаемость и адаптивность к изменяющейся среде.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мозга сопровождался новыми когнитивными способностями и социальной сложностью.
</a:t>
            </a:r>
            <a:endParaRPr lang="en-US" sz="129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палеоантропологических данных, 2023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увеличения объема головного мозга в антропогенезе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мозга коррелирует с развитием речи, мышления и социальных связей у человека.
</a:t>
            </a:r>
            <a:endParaRPr lang="en-US" sz="129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83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труда в развитии человека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724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новых орудий привело к расширению возможностей добычи пищи и обработки материалов.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7527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изготовления стала совершенствоваться, что способствовало прогрессу и специализации ремесел.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77950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группах формировалась кооперация для совместного производства и обмена навыками.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8807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данные свидетельствуют о передачи знаний между поколениями и обучении молодняка.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1046" y="205125"/>
            <a:ext cx="4031659" cy="493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83800" y="139500"/>
            <a:ext cx="4300200" cy="117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8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труда и кооперация в антропогенезе
</a:t>
            </a:r>
            <a:endParaRPr lang="en-US" sz="3081" dirty="0"/>
          </a:p>
        </p:txBody>
      </p:sp>
      <p:sp>
        <p:nvSpPr>
          <p:cNvPr id="6" name="Text 1"/>
          <p:cNvSpPr txBox="1"/>
          <p:nvPr/>
        </p:nvSpPr>
        <p:spPr>
          <a:xfrm>
            <a:off x="4989593" y="1943161"/>
            <a:ext cx="3884100" cy="12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обязанностей между охотниками, собирателями и ремесленниками повысило эффективность выживания общины и способствовало социальному развитию.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4989593" y="3442336"/>
            <a:ext cx="3884100" cy="12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охоты требовали коммуникации, скоординированных действий и взаимного доверия, укрепляя социальные связи.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как ключевой эволюционный фактор
</a:t>
            </a:r>
            <a:endParaRPr lang="en-US" sz="3148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45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Улучшение речевых центров мозга обеспечило развитие артикулированной речи и сложной коммуникации.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93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Морфология гортани и слуха способствовала формированию богатого звукового языка.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41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Коммуникация ускорила передачу знаний и усложнила социальные структуры, обеспечив динамичное культурное развитие.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свидетельства эволюционных изменений
</a:t>
            </a:r>
            <a:endParaRPr lang="en-US" sz="2215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Каменные орудия Олдувайской культуры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Возрастом около 2,5–1,5 млн лет в Танзании, эти орудия демонстрируют первые шаги в сложной обработке камня и использовании инструментов.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Ашельские топоры вслед за охотой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Изготовленные 1,7 млн–200 тыс. лет назад в Евразии и Африке, они позволяют судить об усложнении технологий и социального взаимодействия.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Украшения кроманьонцев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Найденные около 40 тыс. лет назад, эти артефакты отражают зарождение символической культуры и сложных социальных практик.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вызовы: влияние среды на эволюцию человека
</a:t>
            </a:r>
            <a:endParaRPr lang="en-US" sz="2786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0800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изменения климата, включая засухи и похолодания, заставили предков человека адаптироваться к новым условиям, меняя пищевые предпочтения и исследуя новые территории.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729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из леса в саванну требовал прямохождения и разработки инструментов, что улучшало добычу пищи и стимулировало миграционные процессы из Африки в другие регионы.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272900" y="2224975"/>
            <a:ext cx="1557000" cy="20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Австралопитеки (4,2–1,3 млн лет назад)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бипедальные приматы с увеличением мозга, освоением простых орудий и переходом к наземному образу жизни.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005525" y="2224975"/>
            <a:ext cx="1557000" cy="20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habilis (2,4–1,5 млн лет назад)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более сложных каменных орудий, расширение рациона и улучшение когнитивных функций.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38150" y="2224975"/>
            <a:ext cx="1557000" cy="20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erectus (1,9 млн–300 тыс. лет назад)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Технические достижения в изготовлении орудий, контроль огня и первичные миграции за пределы Африки.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470775" y="2224975"/>
            <a:ext cx="1557000" cy="20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Неандертальцы (400–28 тыс. лет назад)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Развитая социальная структура, сложный быт, захоронения и приспособление к холодному климату Европы.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7203400" y="2224975"/>
            <a:ext cx="1557000" cy="20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sapiens (с 200 тыс. лет назад)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современного человека с высоким уровнем абстрактного мышления, культуры и глобальными миграциями.
</a:t>
            </a:r>
            <a:endParaRPr lang="en-US" sz="1000" dirty="0"/>
          </a:p>
        </p:txBody>
      </p:sp>
      <p:sp>
        <p:nvSpPr>
          <p:cNvPr id="12" name="Text 6"/>
          <p:cNvSpPr txBox="1"/>
          <p:nvPr/>
        </p:nvSpPr>
        <p:spPr>
          <a:xfrm>
            <a:off x="249300" y="139500"/>
            <a:ext cx="8534700" cy="11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важнейших этапов антропогенеза
</a:t>
            </a:r>
            <a:endParaRPr lang="en-US" sz="3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1070448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численности групп приводил к развитию социальных норм и институтов, обеспечивающих устойчивость больших сообществ.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243573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Лидерство формировалось на основе компетентности и авторитета, повышая эффективность координации действий внутри группы.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группы: роль коллективных структур в эволюции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1070448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Коллективная охота и совместная забота о потомстве усиливали взаимную зависимость и способствовали развитию альтруизма.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243573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сложности социальных связей стимулировало развитие когнитивных способностей и эмоционального интеллекта у человека.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6675" y="954486"/>
            <a:ext cx="4108200" cy="19457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954486"/>
            <a:ext cx="4108200" cy="19457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78825" y="162025"/>
            <a:ext cx="83778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9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Новейшие генетические данные о движущих силах антропогенеза
</a:t>
            </a:r>
            <a:endParaRPr lang="en-US" sz="2059" dirty="0"/>
          </a:p>
        </p:txBody>
      </p:sp>
      <p:sp>
        <p:nvSpPr>
          <p:cNvPr id="8" name="Text 2"/>
          <p:cNvSpPr txBox="1"/>
          <p:nvPr/>
        </p:nvSpPr>
        <p:spPr>
          <a:xfrm>
            <a:off x="4656675" y="2991850"/>
            <a:ext cx="41115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мозга и неандертальское наследие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56675" y="3551900"/>
            <a:ext cx="411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 MCPH1 ответственен за увеличение мозга, а мутации ASPM изменяли нервную систему. Исследования показывают присутствие до 2% ДНК неандертальцев у современных европейцев и азиатов.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8825" y="2991850"/>
            <a:ext cx="41115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 FOXP2 и развитие речи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78825" y="3551900"/>
            <a:ext cx="411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Ученые обнаружили, что мутации в гене FOXP2, присущем Homo sapiens и неандертальцам, связаны с артикуляцией и языковыми способностями, что стало ключом к сложной коммуникации.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49300" y="139500"/>
            <a:ext cx="39828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2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и символическое мышление: скачок развития Homo sapiens
</a:t>
            </a:r>
            <a:endParaRPr lang="en-US" sz="2992" dirty="0"/>
          </a:p>
        </p:txBody>
      </p:sp>
      <p:sp>
        <p:nvSpPr>
          <p:cNvPr id="7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106650" y="1159725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наскальных рисунков и украшений отражает раннее символическое мышление и культуру, сформировавшиеся около 32 тысяч лет назад.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106650" y="2404471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способствовала быстрому освоению и передаче знаний, что укрепило социальные связи и коллективные традиции в общинах.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106650" y="3661229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Письменность и абстрактные образы задали основу для дальнейшего культурного прогресса в позднем палеолите и последующих эпохах.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83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Палеогенетические методы изучения антропогенеза
</a:t>
            </a:r>
            <a:endParaRPr lang="en-US" sz="2786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724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Палеогенетика позволяет извлекать древнюю ДНК из ископаемых останков и реконструировать генетические связи между видами Homo.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7527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Установлено, что современный человеческий геном содержит до 2% неандертальских генов, влияющих на иммунитет и физиологию.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77950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Обнаружение генов денисовцев у населения Юго-Восточной Азии проливает свет на миграцию и смешение древних популяций.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8807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изучения мутаций помогают выявлять адаптации, повышающие выживаемость, и рисуют сложную картину эволюционного развития.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7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Когнитивная революция и её последствия для развития человечества
</a:t>
            </a:r>
            <a:endParaRPr lang="en-US" sz="3271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когнитивной революции сопровождалась резким ростом творческого мышления, появлением религиозных и мифологических систем.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памяти и планирования улучшило способность предвидеть и адаптироваться к изменениям окружающей среды.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находки подтверждают массовое распространение новых технологий и сложных орудий труда в этот период.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1070448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Устные традиции служили основой для накопления и закрепления опыта поколениями.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243573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структуры и специализация ремесленников усиливали качество и разнообразие знаний внутри общества.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знаний как движущая сила культурной эволюции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1070448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новых орудий и художественных символов ускоряло культурное развитие и интеграцию людей.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243573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навыков охоты, обработки камня и изготовление первой керамики свидетельствуют о постоянном прогрессе.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50" y="3260250"/>
            <a:ext cx="5818800" cy="9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и цифровизация трансформируют образ жизни, влияя на здоровье и социальное поведение миллионов людей.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14700" y="1500075"/>
            <a:ext cx="27414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73%
</a:t>
            </a:r>
            <a:endParaRPr lang="en-US" sz="3900" dirty="0"/>
          </a:p>
        </p:txBody>
      </p:sp>
      <p:sp>
        <p:nvSpPr>
          <p:cNvPr id="7" name="Text 3"/>
          <p:cNvSpPr txBox="1"/>
          <p:nvPr/>
        </p:nvSpPr>
        <p:spPr>
          <a:xfrm>
            <a:off x="4045350" y="1359376"/>
            <a:ext cx="4304100" cy="131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такова доля населения мира, использующего мобильные технологии как основной канал коммуникации, что изменяет социальные привычки и биологические реакции.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Международного союза электросвязи, 2023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47571" y="-4475"/>
            <a:ext cx="469645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6990" y="639971"/>
            <a:ext cx="3285000" cy="378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5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движение антропогенеза в современном научном контексте
</a:t>
            </a:r>
            <a:pPr algn="l" indent="0" marL="0">
              <a:lnSpc>
                <a:spcPct val="100000"/>
              </a:lnSpc>
              <a:buNone/>
            </a:pPr>
            <a:r>
              <a:rPr lang="en-US" sz="3015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движущих сил антропогенеза раскрывает сложную взаимосвязь биологических, экологических и социальных факторов, формирующих человека. Это ключ к пониманию его уникальности и дальнейшего развития в меняющемся мире.
</a:t>
            </a:r>
            <a:endParaRPr lang="en-US" sz="301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2026-05-10T07:39:20Z</dcterms:created>
  <dcterms:modified xsi:type="dcterms:W3CDTF">2026-05-10T07:39:20Z</dcterms:modified>
</cp:coreProperties>
</file>