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цитоскелет и движение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формирует структуру клетки и обеспечивает её движение для жизнедеятельности.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понятия цитоскелета и его роль в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открыт в XX веке с развитием микроскопии и изучается у всех эукариот. Он объясняет, как клетки движутся, поддерживают форму и связаны с заболеваниями.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цитоскелета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и актиновые филаменты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— трубчатые структуры из тубулина, обеспечивающие транспорт и деление клетки. Актиновые филаменты — тонкие нити из актина, влияющие на форму и подвижность.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состоят из различных белков, например, кератина и виментинa, создают прочный каркас и поддерживают форму ядра.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Микротрубочки: строение и функции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представляют собой полые цилиндры диаметром около 25 нм, составленные из тубулина, обеспечивающего прочность и гибкость.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контролируют внутриклеточный транспорт, служат основой веретена деления при клеточном размножении и помогают перемещать органеллы.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микротрубочки формируют жгутики и реснички, которые обеспечивают движение клеток и жидкостей на их поверхности.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филаменты: роль в подвижности клетки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филаменты — тонкие нити диаметром около 7 нм, состоящие из белка актина, формируют кортикальный слой под мембраной.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 участвует в мышечных сокращениях, перемещении цитоплазмы и формировании выпячиваний для амёбоидного движения.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также важны при эндоцитозе, помогая клетке захватывать внешние вещества.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изменению формы клеток через сборку и разборку, обеспечивая пластичность и адаптацию к внешним воздействиям.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обеспечивают устойчивость клетки, удерживают форму ядра и помогают клеткам крепиться друг к другу.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8–12 нм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диаметр позволяет создавать прочную сеть, защищающую клетку от механических повреждений.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компонентов цитоскелета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отличается структурой и выполняет уникальные функции, обеспечивая целостность и движение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коррелирует с ролью: более толстые микротрубочки служат транспортом и опорой, а тонкие актиновые нити — движению.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47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цитоскелета в форме и организации клетки
</a:t>
            </a:r>
            <a:endParaRPr lang="en-US" sz="2476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формы клетки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создает каркас, который сохраняет форму клетки, например, длинные отростки нейронов обеспечивают передачу сигналов.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органелл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прикрепляются или перемещаются по элементам цитоскелета, что обеспечивает их правильное распределение и взаимодействие.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деформаций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помогает клетке противостоять внешним механическим силам, сохраняя целостность при нагрузках.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внутриклеточной коммуникации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участвует в обмене веществ и сигналами внутри клетки, улучшая взаимодействие её компонентов.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по цитоскелету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служат «рельсами» для моторных белков кинезинов и динеинов, обеспечивая направленную доставку пузырьков и органелл по клетке.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микрофиламенты координируют движение миозина, позволяя перемещать внутриклеточные структуры и участвовать в динамических процессах клетки.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клеточного движения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с помощью ламеллоподий и филлоподий — это активное выпячивание тонких пластинчатых структур, обеспечивающее направленное передвижение.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реснички вызывают волнообразную тягу, двигая клетку или жидкости по её поверхности, например, в дыхательном эпителии.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Амёбоидное движение происходит за счёт полимеризации актина и формирования псевдоподий, что позволяет клетке протягиваться вперёд.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амёбоидного движения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их последовательность при амёбоидном передвижении в цитоскелете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микротрубочек в работе жгутиков и ресничек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обеспечивают активное движение сперматозоидов и некоторых простейших. Реснички же создают направленный поток жидкости на поверхности клеток, например, в дыхательных путях, благодаря моторной активности динеинов.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реснички состоят из строго организованных микротрубочек по схеме 9+2, что обеспечивает их структурную стабильность и подвижность. Эта организация характерна для большинства эукариот.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Моторные белки: виды и их роль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Кинезины транспорируют молекулы и органеллы по микротрубочкам к периферии клетки, поддерживая внутриклеточный обмен и организацию структуры.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Динеин играет ключевую роль в переносе грузов к центру клетки и активирует движение жгутиков и ресничек посредством взаимодействия с микротрубочками.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Миозин связывается с актиновыми филаментами, обеспечивая мышечные сокращения, перемещение пузырьков и динамическую перестройку клеточного каркаса.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нарушения и последствия для цитоскелета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генов тубулина вызывают проблемы с движением ресничек. Это приводит к дыхательным затруднениям и бесплодию, что особенно заметно у пациентов с хроническими инфекциями дыхательных путей.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неподвижности ресничек
</a:t>
            </a:r>
            <a:endParaRPr lang="en-US" sz="1289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в структурах кератиновых промежуточных филаментов ослабляют кожу, вызывая её ломкость и раннюю ранимость. Заболевание проявляется образованием пузырей и затрудняет нормальное заживление.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Эпидермолиз и нарушение кератина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активности миозина препятствуют правильному делению клеток, что затрудняет формирование тканей и приводит к патологиям развития. Этот факт изучается в контексте онкологии и генетики.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миозина и клеточное деление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и процессы роста клеток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и длины актиновых филаментов способствует изменению формы клетки, позволяя ей адаптироваться во время роста и миграции.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цитоскелет поддерживает установление надёжных межклеточных контактов, что важно для формирования тканей и органов.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цитоскелета ускоряет перемещение и распределение органелл внутри клетки, обеспечивая равномерное снабжение компонентов.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динамики цитоскелета усиливает клеточное деление, необходимое для размножения и восстановления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цитоскелете в биотехнологиях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 – разработка стабилизаторов микротрубочек
</a:t>
            </a:r>
            <a:pPr algn="l" indent="0" marL="0">
              <a:lnSpc>
                <a:spcPct val="100000"/>
              </a:lnSpc>
              <a:buNone/>
            </a:pPr>
            <a:r>
              <a:rPr lang="en-US" sz="537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препараты, замедляющие деление раковых клеток, что улучшило эффективность противоопухолевой терапии.
</a:t>
            </a:r>
            <a:endParaRPr lang="en-US" sz="1164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– моделирование клеточного поведения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компьютерные модели для изучения динамики цитоскелета в тканевой инженерии и регенеративной медицине.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– создание микро- и нанороботов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искусственных систем, имитирующих клеточное движение, для медицинских и диагностических целей.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– клинические испытания и внедрение
</a:t>
            </a:r>
            <a:pPr algn="l" indent="0" marL="0">
              <a:lnSpc>
                <a:spcPct val="130040"/>
              </a:lnSpc>
              <a:buNone/>
            </a:pPr>
            <a:r>
              <a:rPr lang="en-US" sz="54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испытания новых лекарственных средств и методов терапии, основанных на манипуляции цитоскелетом для борьбы с заболеваниями.
</a:t>
            </a:r>
            <a:endParaRPr lang="en-US" sz="11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Биофизика клетки, 2022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разных типов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скорости движения отражают функции клеток в организме, от медленного закрепления тканей до быстрого реагирования иммунной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подвижность клеток напрямую связана с их ролью: иммунные клетки быстрее всего обеспечивают защиту, а специализированные — действуют медленнее.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клетки и динамика цитоскелета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быстро перестраивают актиновый каркас для перемещения через кровеносные стенки, обеспечивая оперативный ответ на воспаление.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выпячивания на основе актина позволяют активно захватывать вредоносных микроорганизмов, повышая эффективность иммунного ответа.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70956"/>
            <a:ext cx="4663800" cy="2201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элементов цитоскелета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цитоскелета с их функциями, размерами и примером структур в клетке представлены для удобства сравнения.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компоненты цитоскелета работают совместно, обеспечивая структурную поддержку, транспорт и мобильность клеток.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основа жизни и движения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— ключевой элемент, обеспечивающий форму, движение и жизнедеятельность клетки. Понимание его функций важно для медицины, биотехнологий и научных исследований.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2026-05-09T07:01:03Z</dcterms:created>
  <dcterms:modified xsi:type="dcterms:W3CDTF">2026-05-09T07:01:03Z</dcterms:modified>
</cp:coreProperties>
</file>