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союзы: как они связывают части сложного предложения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подчинительные союзы помогают строить сложные предложения.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и роль союзов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не называют предметы и действия, а связывают слова и части предложения. Подчинительные союзы соединяют неравноправные части и помогают находить границы сложного предложения, грамматические основы и нужные знаки препинания.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027" y="2043977"/>
            <a:ext cx="3983397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подчинительных союзов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союзов, их значение и примеры употребления.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можно сгруппировать по смыслу: они показывают, какое отношение существует между главной и придаточной частями.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7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соединяет подчинительный союз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придаточная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Подчинительный союз связывает две части сложноподчинённого предложения, где одна часть зависит от другой. Именно поэтому смысл высказывания раскрывается только в полном составе.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 главной части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главной части к придаточной можно задать вопрос: когда? почему? зачем? при каком условии? как? что именно? Вопрос помогает понять смысл связи между частями.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союза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союз стоит в начале придаточной части и сразу показывает, как она связана с главной. По нему легче определить границы частей и не потерять смысл предложения.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роль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союз в учебной практике помогает заметить, что придаточная часть может обозначать время, причину, цель, условие, сравнение или сообщение о факте.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подчинительный союз в 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95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сложноподчинённого предложения
</a:t>
            </a:r>
            <a:endParaRPr lang="en-US" sz="25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за окном
</a:t>
            </a:r>
            <a:pPr algn="l" indent="0" marL="0">
              <a:lnSpc>
                <a:spcPct val="90000"/>
              </a:lnSpc>
              <a:buNone/>
            </a:pPr>
            <a:r>
              <a:rPr lang="en-US" sz="44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окном потемнело, и дети быстро собрали тетради. Они остались в классе, потому что начался сильный дождь. Один короткий союз сразу объясняет причину, и фраза становится понятной без лишних повторов.
</a:t>
            </a:r>
            <a:endParaRPr lang="en-US" sz="1076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вечер
</a:t>
            </a:r>
            <a:pPr algn="l" indent="0" marL="0">
              <a:lnSpc>
                <a:spcPct val="90000"/>
              </a:lnSpc>
              <a:buNone/>
            </a:pPr>
            <a:r>
              <a:rPr lang="en-US" sz="45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лежит книга, которую ученик откроет вечером, если выполнит домашнее задание. Союз если показывает условие, а чтобы помогает увидеть цель действия. Такие союзы делают текст точным и живым.
</a:t>
            </a:r>
            <a:endParaRPr lang="en-US" sz="1085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 ожидание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спросил, ли все готовы к проверочной работе, а ребята переглянулись. В таких предложениях союз помогает передать вопрос, мысль или сомнение. Он связывает слова с тем, что ещё только должно быть сказано.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в учебных и художественных текстах
</a:t>
            </a:r>
            <a:endParaRPr lang="en-US" sz="23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вопрос и пример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помогает задать вопрос к придаточной части и понять её значение.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придаточной части помогает быстро определить значение союза и правильно объяснить связь между частями предложения.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«Подчинительные союзы»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 сложноподчинённом предложении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союзом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главной и придаточной частями обычно ставится запятая перед подчинительным союзом. Она показывает границу частей и помогает читателю правильно понять структуру предложения.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в начале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часть стоит перед главной, запятая всё равно сохраняется. В предложении «Когда начался дождь, мы вернулись домой» она отделяет первую часть и делает чтение точным.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союзы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союзах знак препинания может стоять перед всем союзом или внутри него. Всё зависит от строения союза и того, как он соединяет части сложного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подборке видны разные типы смысловой связи между частями предложения.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примерах встречаются причина, время и условие: именно эти значения проще всего показать на коротких предложениях.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 в учебных примерах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из 20 примеров по теме «Подчинительные союзы»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союзы: что, чтобы, ли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выражают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союзы вводят придаточные части, которые раскрывают содержание мысли, речи, вопроса или чувства. Они отвечают не на вопрос действия, а на вопрос о том, что именно сообщается.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чем часто сочетаются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нередко стоят после глаголов сказал, спросил, подумал, узнал, заметил. Эти слова подсказывают, что дальше будет передано сообщение, вопрос или внутреннее переживание.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что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что часто помогает сообщить факт или содержание речи. Например: «Он сказал, что придёт позже». Здесь придаточная часть поясняет, что именно было сказано.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чтобы и ли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чтобы обычно передаёт просьбу, совет или цель, а ли вводит вопрос или сомнение. Например: «Мама просила, чтобы я не опаздывал» и «Я спросил, ли будет контрольная».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93" y="1716712"/>
            <a:ext cx="284438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404" y="1716712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события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союзы помогают ответить на вопрос почему? и объясняют, из-за чего произошло действие или событие. Они показывают связь между фактом и его основанием в одном предложении.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смысл связи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союзам относятся потому что, так как, оттого что. Они не называют предмет или действие, а только указывают, почему в главной части произошло сказанное.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Целевые союзы отвечают на вопрос зачем? и показывают намерение или результат, к которому стремится говорящий. Они помогают понять, ради чего совершается действие.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смыслов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причины и цели особенно важно в похожих предложениях. Ср.: мы вернулись домой, потому что стемнело, — и мы вернулись домой, чтобы отдохнуть.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и целевые союзы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590940"/>
            <a:ext cx="5182677" cy="112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союзы и их строение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из каких слов состоят составные союзы и как они работают в сложноподчинённом предложении.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союзы могут иметь разное количество слов, но в предложении выполняют одну и ту же роль — связывают главную и придаточную части.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«Подчинительные союзы»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 придаточной части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основным видам придаточных и типичным союзам, изучаемым в 7 классе.
</a:t>
            </a:r>
            <a:endParaRPr lang="en-US" sz="29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и сочинительные союзы: в чём разница
</a:t>
            </a:r>
            <a:endParaRPr lang="en-US" sz="2347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и сочинительные союзы: в чём разница
</a:t>
            </a:r>
            <a:endParaRPr lang="en-US" sz="2335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связь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соединяют части, где одна зависит от другой. Сочинительные союзы связывают равноправные части, которые можно переставлять без изменения основной грамматики.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придаточной части, введённой подчинительным союзом, можно задать вопрос от главной части. При сочинительной связи такой вопрос обычно не помогает определить отношения между частями.
</a:t>
            </a:r>
            <a:endParaRPr lang="en-US" sz="1099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подчинения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что, если, чтобы показывают зависимость и уточняют смысл главной части. Они помогают обозначить причину, условие или цель события.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сочинения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а, но, или соединяют одинаковые по значению части предложения. Они перечисляют действия, сопоставляют их или противопоставляют, не создавая подчинения.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подчинительных союзов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союзным словом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выглядят как союз, но в предложении выполняют другую роль. Важно проверить, связывает ли слово части предложения или является членом придаточной части.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границы части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начинают или заканчивают придаточную часть не там, где нужно. Чтобы избежать ошибки, следует найти грамматические основы и точно определить, где начинается зависимая часть.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подчинительным союзом запятая обычно обязательна. Если её не поставить, смысл предложения становится менее ясным, а пунктуация — неверной.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значении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смешивают причину и цель, а также не различают время и условие. Для проверки полезно задать вопрос к придаточной части и подобрать подходящий союз.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вопросы к придаточной части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союз помогает определить смысл придаточной части и задать к ней правильный вопрос.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связи распознаётся по вопросу: время, условие, уступка и цель имеют разные смысловые признаки.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«Подчинительные союзы»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небольшую учебную подборку предложений, использованных для тренировки распознавания видов придаточных.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условные и причинные союзы; это удобно для отработки вопросов к придаточной части и постановки запятой.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встречаются чаще в школьных примерах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предложений для 7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подчинительные союзы нужны в речи
</a:t>
            </a:r>
            <a:endParaRPr lang="en-US" sz="2883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мыслей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соединяют отдельные сообщения в цельный текст. Благодаря им слушатель или читатель понимает, как одно событие связано с другим.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точно указать причину, время, условие или цель действия. Без них фразы становятся короче, но часто теряют важные смысловые оттенки.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повторов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союзов можно строить более плавную и разнообразную речь. Не приходится повторять одинаковые слова и отдельные самостоятельные предложения.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Понятнее для читателя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связь между частями выражена ясно, текст легче читать и пересказывать. Это особенно важно в учебных ответах и письменных работах.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сложноподчинённого предложения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87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сложноподчинённого предложения на уроке русского языка.
</a:t>
            </a:r>
            <a:endParaRPr lang="en-US" sz="23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подчинительных союзах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помогают увидеть связь между главной и придаточной частями, понять смысл предложения и не ошибиться в запятых. Чем увереннее мы их распознаём, тем грамотнее пишем и говорим.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2026-05-28T17:41:05Z</dcterms:created>
  <dcterms:modified xsi:type="dcterms:W3CDTF">2026-05-28T17:41:05Z</dcterms:modified>
</cp:coreProperties>
</file>