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значение, строение, роль в природе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верхний плодородный слой земли, основа жизни растений и животных.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почвы и её значение для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тысячи лет, поддерживает сельское хозяйство, качество пищи и здоровье природы. Василий Докучаев показал, что без понимания почвы невозможны хорошие урожаи.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почвы: её основные слои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— первый слой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слой из опавших листьев, тонких веточек и органических остатков. Он защищает почву от высыхания и служит пищей для организмов, ускоряющих разложение.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слой — плодородная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тёмный слой, богатый органикой и микроорганизмами. Здесь происходит активное превращение веществ, обеспечивая растениям питательные вещества.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 материнские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слои содержат минералы и породу, из которых со временем образуются почвенные частицы. Эти слои влияют на водоудержание и корневое проникновение.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506" y="1789450"/>
            <a:ext cx="164588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почвы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ил составляют скелет почвы и определяют её текстуру и рыхлость.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между частицами, растворяет питательные вещества и доставляет их к корням.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 между порами почвы, обеспечивает дыхание корней и микроорганизмов.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— разложившаяся органика, богатая питательными элементами и важная для плодородия.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профиль: распределение слоёв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слоёв варьируется — у чернозёма гумусовый слой самый густой, обеспечивая высокое плодородие.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толщина гумусового слоя указывает на высокую плодородность почвы и её способность питать растения.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почвоведению, 2023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607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82" y="2633775"/>
            <a:ext cx="2830833" cy="225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образования почвы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горных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ветра, воды и смены температур породы разрушаются, образуя минеральную основу почвы. Этот процесс длительный и медленный.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растительных и животных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почвенные животные разлагают органику, превращая её в плодородный гумус, необходимый для питания растений.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Влага, солнечные лучи и деятельность почвенных обитателей способствуют ускорению почвообразования и улучшению её структуры.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 России и их 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почв распространены в разных регионах страны и имеют особенные свойства, влияющие на рост растений.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растений для выращивания зависит от типа почвы и её свойств.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почв России,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чернозёма и его важность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цвет чернозёма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включает до 15% гумуса, что придаёт ему тёмно-коричневый цвет и высокую рыхлость. Такая почва легко удерживает влагу и питательные вещества.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сельскохозяйственная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преобладают в Центрально-Чернозёмном районе России и южной Украине. Благодаря им достигаются высокие урожаи злаков и овощей.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 в почве: значение для растений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минералы, делая их доступными для корней, поддерживая жизненные процессы растений и влияя на их рост.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необходим для дыхания корней и микроорганизмов, способствуя переработке органики и насыщению почвы кислородом.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влаги вытесняет воздух, вызывая кислородное голодание корней, а недостаток воды ведёт к увяданию и снижению урожая.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 и их роль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верхних слоях почвы, активно рыхлят землю своими ходами и перерабатывают органику, что улучшает плодородие и структуру почвы.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и грибы разлагают растительные остатки, создавая гумус и поддерживая круговорот веществ в почве.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круговорот веществ в почве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экологии и биологии почв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элементы, необходимые растениям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элемента, получаемых из почвы с водой, важны для роста различных частей растений и формирования урожая.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стимулирует рост зелёной массы, фосфор укрепляет корни, калий улучшает качество и количество урожая.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почва гумусом и минералами, тем выше урожайность. Истощённые почвы дают в 2–3 раза меньше продукции, что угрожает продовольственной безопасности.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сельскохозяйственный обзор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40 центнеров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пшеницы с гектара обеспечивает чернозём — самые плодородные почвы России.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 почву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для восстановления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выращиваемых растений помогает сохранять питание почвы и предотвращает истощение микрофлоры. Это способствует устойчивости урожая и длительному плодородию грунта.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сидератов для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трав, таких как люцерна или горчица, обогащает почву органикой и азотом. Эти растения улучшают структуру и предотвращают эрозию, поддерживая здоровье почвы.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 как естественный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кустарники, посаженные вдоль полей, уменьшают воздействие ветра и воды. Они защищают почву от выдувания и размывания, сохраняя плодородный слой.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эрозия почвы и чем она опасна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— процесс разрушения и вымывания верхнего плодородного слоя почвы под действием ветра и дождя, уменьшающий её качество и объем.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на планете теряется около 24 миллиардов тонн почвы, особенно в зонах с крутыми склонами и отсутствием растительности.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 эрозией утрачивают плодородие, что приводит к снижению урожайности и ухудшению условий для сельского хозяйства.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почвенные слои образуют овраги и способствуют повышению запылённости воздуха, ухудшая экологическую ситуацию.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удобрений на урожайность пшеницы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всех типах почв внесение органических и минеральных удобрений значительно повышает урожайность, увеличивая производство зерна.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эффективное внесение удобрений повышает продуктивность сельского хозяйства и экономическую выгоду.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ВНИИ земледелия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почвы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контролировать состояние почв больших территорий и выявлять зоны деградации в реальном времени.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почв способствуют точному распределению удобрений и планированию сельскохозяйственных работ для оптимизации урожайности.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анализы помогают определить химический состав и физические свойства почвы для подбора правильных агротехнических мер.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препараты ускоряют восстановление гумуса и разложение вредных остатков, улучшая здоровье и плодородие почвы.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634" y="2633775"/>
            <a:ext cx="2830833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607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жизни каждого человека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здоровье через богатство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рост овощей, фруктов и зерновых — основ продуктов питания. Качественная почва влияет на питательность и вкус продуктов, поддерживая здоровье человека.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дар почвы и подземных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Водоносные горизонты удерживаются и фильтруются почвой, обеспечивая чистую питьевую воду для населения и сельского хозяйства в регионах.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почвенные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влияют на устойчивость зданий и дорог. Понимание структуры почвы надо учитывать при проектировании инфраструктуры и урбанистике.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почве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Микробный мир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почвы живёт до 10 миллиардов микроорганизмов — намного больше, чем людей на всей планете, что делает почву уникальной экосистемой.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климату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почва обновляется быстрее из-за тепла и влажности, тогда как в холодных зонах и тундре этот процесс может длиться тысячи лет.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 плодородного слоя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1 см плодородной почвы занимает от 100 до 300 лет, что подчеркивает важность её бережного использования.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и будущего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почве — залог устойчивого развития природы и общества. Сохранение плодородия и предотвращение эрозии обеспечат здоровье экосистем и продовольственную безопасность России и мира.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2026-05-07T08:51:26Z</dcterms:created>
  <dcterms:modified xsi:type="dcterms:W3CDTF">2026-05-07T08:51:26Z</dcterms:modified>
</cp:coreProperties>
</file>