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jpeg"/><Relationship Id="rId11" Type="http://schemas.openxmlformats.org/officeDocument/2006/relationships/image" Target="../media/image-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84–85. Числа от 0 до 9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числа, счёт предметов и знакомство с нулём.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вокруг нас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от 0 до 9 встречаются на часах, в номерах, в книгах и календаре. Они помогают считать предметы дома и в классе, а ещё показывают место числа в ряду. Ноль тоже важен: он говорит, что предметов нет.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и цифра — разные вещи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показывает, сколько предметов перед нами. Оно отвечает на вопрос: сколько? Если лежат 4 мяча, значит предметов именно четыре.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Цифра — это знак, которым число записывают на бумаге или на доске. Одно и то же число можно назвать, увидеть и написать одной цифрой.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от 0 до 9 записываются одной цифрой. А вот после 9 начинаются числа, для которых нужны уже две цифры, например 10.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00" y="2081450"/>
            <a:ext cx="8446800" cy="24581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0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19848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Ноль показывает отсутствие предметов. Это может быть пустая коробка, пустая тарелка или ладошка без счётных фишек. Здесь считать просто нечего — и это тоже ответ.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16323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числовом ряду 0 стоит перед 1. Он помогает начать счёт с самого первого места и увидеть, что дальше идут числа, у которых становится всё больше предметов.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идёт числовой ряд от 0 до 9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чисел показывает, какое число идёт раньше, а какое — позже.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2313" y="1226125"/>
            <a:ext cx="303750" cy="40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5568" y="1226125"/>
            <a:ext cx="202500" cy="40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25329" y="2971106"/>
            <a:ext cx="253125" cy="40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08940" y="1226125"/>
            <a:ext cx="253125" cy="405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83628" y="2971106"/>
            <a:ext cx="303750" cy="405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5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предметов показывает каждое число
</a:t>
            </a:r>
            <a:endParaRPr lang="en-US" sz="2400" dirty="0"/>
          </a:p>
        </p:txBody>
      </p:sp>
      <p:sp>
        <p:nvSpPr>
          <p:cNvPr id="16" name="Text 2"/>
          <p:cNvSpPr txBox="1"/>
          <p:nvPr/>
        </p:nvSpPr>
        <p:spPr>
          <a:xfrm>
            <a:off x="6241688" y="171398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и пять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6241688" y="213134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предметов становится больше, счёт всё ещё идёт по одному. Числа 4 и 5 помогают назвать количество без догадок: сначала пересчитываем, потом называем ответ.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624318" y="171398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предмет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624318" y="213134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1 показывает один предмет: один карандаш, один мяч или одна фишка. Счёт всегда начинается с одного, если предмет не один и не ноль.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24318" y="345896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Шесть, семь, восемь, девять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24318" y="387632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числа тоже обозначают точное количество предметов. Чтобы не сбиться, можно двигать уже посчитанные предметы в сторону или отмечать их пальцем.
</a:t>
            </a:r>
            <a:endParaRPr lang="en-US" sz="900" dirty="0"/>
          </a:p>
        </p:txBody>
      </p:sp>
      <p:sp>
        <p:nvSpPr>
          <p:cNvPr id="22" name="Text 8"/>
          <p:cNvSpPr txBox="1"/>
          <p:nvPr/>
        </p:nvSpPr>
        <p:spPr>
          <a:xfrm>
            <a:off x="3433003" y="171398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и три
</a:t>
            </a:r>
            <a:endParaRPr lang="en-US" sz="1100" dirty="0"/>
          </a:p>
        </p:txBody>
      </p:sp>
      <p:sp>
        <p:nvSpPr>
          <p:cNvPr id="23" name="Text 9"/>
          <p:cNvSpPr txBox="1"/>
          <p:nvPr/>
        </p:nvSpPr>
        <p:spPr>
          <a:xfrm>
            <a:off x="3433003" y="213134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2 и 3 показывают небольшие группы предметов. Их удобно проверять глазами: две машинки, три яблока, три кубика. Главное — не считать один предмет дважды.
</a:t>
            </a:r>
            <a:endParaRPr lang="en-US" sz="900" dirty="0"/>
          </a:p>
        </p:txBody>
      </p:sp>
      <p:sp>
        <p:nvSpPr>
          <p:cNvPr id="24" name="Text 10"/>
          <p:cNvSpPr txBox="1"/>
          <p:nvPr/>
        </p:nvSpPr>
        <p:spPr>
          <a:xfrm>
            <a:off x="3433003" y="3458962"/>
            <a:ext cx="3836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без ошибок
</a:t>
            </a:r>
            <a:endParaRPr lang="en-US" sz="1100" dirty="0"/>
          </a:p>
        </p:txBody>
      </p:sp>
      <p:sp>
        <p:nvSpPr>
          <p:cNvPr id="25" name="Text 11"/>
          <p:cNvSpPr txBox="1"/>
          <p:nvPr/>
        </p:nvSpPr>
        <p:spPr>
          <a:xfrm>
            <a:off x="3433004" y="3876325"/>
            <a:ext cx="36078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предмет нужно назвать только один раз. Если в группе много игрушек или фишек, полезно считать медленно и внимательно, чтобы ни один предмет не потерялся.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661550" y="1157995"/>
            <a:ext cx="7725300" cy="142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ряду от 0 до 9 у нуля только один сосед. Это помогает увидеть, что ряд начинается именно с нуля.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70815" y="3095994"/>
            <a:ext cx="2874600" cy="9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6000" dirty="0"/>
          </a:p>
        </p:txBody>
      </p:sp>
      <p:sp>
        <p:nvSpPr>
          <p:cNvPr id="8" name="Text 3"/>
          <p:cNvSpPr txBox="1"/>
          <p:nvPr/>
        </p:nvSpPr>
        <p:spPr>
          <a:xfrm>
            <a:off x="6078290" y="3095994"/>
            <a:ext cx="24588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 справа у нуля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3070815" y="4112094"/>
            <a:ext cx="28746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Числовой ряд от 0 до 9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сравнивают числа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3150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число стоит в ряду от 0 до 9, тем оно больше. Если число находится правее, оно больше предыдущего и ближе к концу ряда.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67413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число стоит раньше, оно меньше. Так, 3 меньше 8, потому что 3 находится левее и встречается в ряду раньше.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1675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становится лёгким, когда ученик хорошо знает порядок чисел и может быстро назвать, какое из них идёт следующим.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5 можно составить по-разному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яблок на две тарелки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яблок можно разложить так, чтобы часть лежала на одной тарелке, а часть — на другой. Получатся разные пары: 1 и 4 или 2 и 3. Число остаётся тем же, хотя группы выглядят по-разному.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Фишки, которые легко переставлять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фишек можно быстро переложить по-разному и проверить состав числа. Сегодня одна схема, завтра другая — а число всё равно остаётся пятью. Это хорошая подготовка к сложению и вычитанию.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Кубики, разложенные в два ряда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 ребёнка пять кубиков, их удобно разложить в две кучки. Тогда сразу видно, что 5 можно составить как 0 и 5, 1 и 4 или 2 и 3. Такая наглядность очень помогает при счёте.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правильно посчитать предметы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предметов начинается с внимательного просмотра и заканчивается проверкой ответа.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772" y="1567421"/>
            <a:ext cx="330750" cy="37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5047" y="1567421"/>
            <a:ext cx="378000" cy="37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5022" y="3144761"/>
            <a:ext cx="236250" cy="37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38671" y="3144761"/>
            <a:ext cx="330750" cy="37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записываются числа цифрами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1097280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числа свой знак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131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от 0 до 9 записываются отдельными цифрами. Ребёнок учится узнавать знак, произносить его и понимать, какое количество он обозначает в задаче или на картинке.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5418179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Пишем аккуратно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7340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цифра написана небрежно, её легко перепутать с другой. Поэтому важно соблюдать форму знака, не торопиться и писать так, чтобы запись читалась без догадок.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1097280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цифры 6 и 9
</a:t>
            </a:r>
            <a:endParaRPr lang="en-US" sz="1400" dirty="0"/>
          </a:p>
        </p:txBody>
      </p:sp>
      <p:sp>
        <p:nvSpPr>
          <p:cNvPr id="19" name="Text 7"/>
          <p:cNvSpPr txBox="1"/>
          <p:nvPr/>
        </p:nvSpPr>
        <p:spPr>
          <a:xfrm>
            <a:off x="41314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Цифры 6 и 9 особенно похожи, поэтому их часто путают. Помогает внимательное сравнение формы и место цифры в записи: верх, низ и направление линии.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5418179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девяти начинается новое число
</a:t>
            </a:r>
            <a:endParaRPr lang="en-US" sz="1400" dirty="0"/>
          </a:p>
        </p:txBody>
      </p:sp>
      <p:sp>
        <p:nvSpPr>
          <p:cNvPr id="21" name="Text 9"/>
          <p:cNvSpPr txBox="1"/>
          <p:nvPr/>
        </p:nvSpPr>
        <p:spPr>
          <a:xfrm>
            <a:off x="473404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цифра от 0 до 9 обозначает одно число. После 9 уже нужна новая запись из двух цифр, поэтому этот небольшой ряд нужно знать уверенно и без пропусков.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661550" y="1157995"/>
            <a:ext cx="7725300" cy="142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него в записи появляется новое число 10, поэтому девятка завершает первый числовой ряд и помогает запомнить его границу.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70815" y="3095994"/>
            <a:ext cx="2874600" cy="9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
</a:t>
            </a:r>
            <a:endParaRPr lang="en-US" sz="6000" dirty="0"/>
          </a:p>
        </p:txBody>
      </p:sp>
      <p:sp>
        <p:nvSpPr>
          <p:cNvPr id="8" name="Text 3"/>
          <p:cNvSpPr txBox="1"/>
          <p:nvPr/>
        </p:nvSpPr>
        <p:spPr>
          <a:xfrm>
            <a:off x="6078290" y="3095994"/>
            <a:ext cx="24588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стоит последним среди изучаемых чисел от 0 до 9.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3070815" y="4112094"/>
            <a:ext cx="28746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математики для 1 класса, уроки 84–85
</a:t>
            </a:r>
            <a:endParaRPr lang="en-US" sz="98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Наглядные модели чисел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050551" y="1428063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число видно глазами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50550" y="1996638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Кружки, кубики и точки помогают быстро увидеть, сколько предметов в группе. Ребёнок не только слышит число, но и сразу замечает его глазами.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50551" y="2893442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смысл — разные предметы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50550" y="3462017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 то же число можно показать пальцами, фишками, яблоками или звёздочками. Предметы меняются, а количество остаётся тем же — это очень удобно для сравнения.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число на числовой прямой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показывают движение по числовому ряду от 0 к нужному числу.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2462700" cy="16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и вычитание с 0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215879" y="594360"/>
            <a:ext cx="2468700" cy="11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 числу прибавить 0, количество предметов не изменится. Ноль ничего не добавляет, поэтому ответ остаётся тем же самым.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07199" y="3348992"/>
            <a:ext cx="47547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вроде 4 + 0 = 4 и 7 - 0 = 7 помогают увидеть правило. Оно работает всегда и не требует долгих вычислений.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2189" y="1157553"/>
            <a:ext cx="2468700" cy="13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от числа вычесть 0, предметы тоже не исчезают. Это удобно запомнить: ноль не умеет ни прибавлять, ни забирать.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318" y="1226125"/>
            <a:ext cx="405000" cy="40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9392" y="2971106"/>
            <a:ext cx="405000" cy="40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8219" y="1226125"/>
            <a:ext cx="405000" cy="40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33003" y="2971106"/>
            <a:ext cx="405000" cy="405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624318" y="1713982"/>
            <a:ext cx="3734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Пальцы на руках
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624318" y="2131345"/>
            <a:ext cx="36450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Пальцы удобно показывают числа по одному, без спешки. Такой счёт особенно помогает, когда нужно быстро проверить маленькое количество и не сбиться со счёта.
</a:t>
            </a:r>
            <a:endParaRPr lang="en-US" sz="900" dirty="0"/>
          </a:p>
        </p:txBody>
      </p:sp>
      <p:sp>
        <p:nvSpPr>
          <p:cNvPr id="15" name="Text 3"/>
          <p:cNvSpPr txBox="1"/>
          <p:nvPr/>
        </p:nvSpPr>
        <p:spPr>
          <a:xfrm>
            <a:off x="624318" y="345896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Счётные фишки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24318" y="387632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Фишки на парте легко перекладывать, группировать и считать заново. Если ребёнок ошибся, их можно разложить в ряд и проверить ответ ещё раз.
</a:t>
            </a:r>
            <a:endParaRPr lang="en-US" sz="900" dirty="0"/>
          </a:p>
        </p:txBody>
      </p:sp>
      <p:sp>
        <p:nvSpPr>
          <p:cNvPr id="17" name="Text 5"/>
          <p:cNvSpPr txBox="1"/>
          <p:nvPr/>
        </p:nvSpPr>
        <p:spPr>
          <a:xfrm>
            <a:off x="4808219" y="1713982"/>
            <a:ext cx="3620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в тетради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4808219" y="2131345"/>
            <a:ext cx="36201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можно поставить рядом и сразу увидеть, где предметов больше, а где меньше. Они помогают сравнивать числа и тренируют внимательный взгляд.
</a:t>
            </a:r>
            <a:endParaRPr lang="en-US" sz="900" dirty="0"/>
          </a:p>
        </p:txBody>
      </p:sp>
      <p:sp>
        <p:nvSpPr>
          <p:cNvPr id="19" name="Text 7"/>
          <p:cNvSpPr txBox="1"/>
          <p:nvPr/>
        </p:nvSpPr>
        <p:spPr>
          <a:xfrm>
            <a:off x="3433003" y="3458962"/>
            <a:ext cx="47967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Наглядные модели не отвлекают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3433004" y="3876325"/>
            <a:ext cx="47967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число показано предметами, ребёнку проще сосредоточиться на количестве, а не на записи. Это хороший помощник для первых шагов в математике.
</a:t>
            </a:r>
            <a:endParaRPr lang="en-US" sz="900" dirty="0"/>
          </a:p>
        </p:txBody>
      </p:sp>
      <p:sp>
        <p:nvSpPr>
          <p:cNvPr id="21" name="Text 9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Пальчики, точки и фишки помогают считать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свой ответ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первоклассник может сам убедиться, что считает верно.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7940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трудности первоклассников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77743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Цифры 6 и 9 легко перепутать, потому что они похожи по форме. Здесь помогает аккуратное письмо и внимательное рассмотрение каждого знака.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65547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дети забывают, что 0 тоже число. Но именно оно показывает, что предметов нет, и стоит в числовом ряду перед 1.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65547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счёте ребёнок может случайно пропустить одно число или перескочить через предмет. Тогда итог уже не совпадает с количеством, и ответ получается неверным.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77743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порядок чисел пока не выучен, трудно назвать соседей и сравнить числа. Поэтому полезно чаще работать с предметами, картинками и числовым рядом.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5692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умеет ученик после этих уроков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82026" y="3051088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порядка и соседей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82025" y="3619675"/>
            <a:ext cx="36627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понимает место числа в ряду, находит его соседей и сравнивает числа по порядку. Он также знает, что 0 означает отсутствие предметов.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2026" y="1305988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Уверенный счёт и чтение чисел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82025" y="1874575"/>
            <a:ext cx="36627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узнаёт числа от 0 до 9 и читает их записи цифрами. Он считает предметы по одному и проверяет, совпадает ли ответ с количеством.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от 0 до 9 — отличный старт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уроки помогают увидеть, как число, цифра и количество связаны между собой. Освоив первый числовой ряд, ученик смело идёт дальше — к числу 10 и новым открытиям.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2026-05-20T13:52:30Z</dcterms:created>
  <dcterms:modified xsi:type="dcterms:W3CDTF">2026-05-20T13:52:30Z</dcterms:modified>
</cp:coreProperties>
</file>