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космические скорости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скорости определяют минимальные скорости для выхода на орбиту и межпланетные полёты.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Физико-астрономические основы космических скоростей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скорости базируются на законах Ньютона и всемирного тяготения, учитывая параметры планет и свойства ракет для точного определения траекторий и миссий.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первой космической скорости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космическая скорость — это минимальная горизонтальная скорость, позволяющая объекту оставаться на круговой орбите, не падая на поверхность планеты без дополнительного двигателя.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Земли она примерно равна 7,91 км/с у поверхности, что необходимо, чтобы вывести спутник на низкую околоземную орбиту без дальнейшего ускорения.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первой космической скорости — ключевой этап стартового этапа космических полётов и основа орбитальной механики.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космических скоростей по телам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закономерное увеличение космических скоростей с ростом массы и уменьшением радиуса небесного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скорости требуются у массивных планет, минимальные — у малых тел, таких как Луна.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и базовые формулы орбитальной механики,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расчёта первой космической скорости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космическая скорость вычисляется по формуле v₁ = √(GM/R), где G — гравитационная постоянная, M — масса планеты, а R — радиус её поверхности. Эта формула отражает необходимую скорость для круговой орбиты.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 для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Земли: G = 6,674×10⁻¹¹ Н·м²/кг², M = 5,97×10²⁴ кг, R = 6 371 км. Подставляя эти значения, получаем v₁ примерно 7,91 км/с — точное значение для запуска спутников.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11,2 км/с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минимальной скоростью, чтобы покинуть земную орбиту и выйти в межпланетное пространство.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космической динамики, NASA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космическая скорость рассчитывается как v₂ = √2·v₁ и равна примерно 11,2 км/с для Земли, что критично для межпланетных запусков.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первой и второй космической скорости небесных тел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значения первой и второй космических скоростей для различных планет и спутников.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большой массе и малом радиусе тела космические скорости возрастают; Луна требует минимальных значений, а Венера и Земля — значительно больше.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аэрокосмической технике,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третьей космической скорости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покидания солнечной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космическая скорость — это минимальная скорость, необходимая для преодоления гравитационного влияния Солнца. Она составляет около 16,7 км/с у Земли и требуется для межзвёздных миссий.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«Вояджер» превысили третью космическую скорость, вылетев за пределы Солнечной системы. Это позволяет им исследовать межзвёздное пространство вне гравитационного поля нашей звезды.
</a:t>
            </a:r>
            <a:endParaRPr lang="en-US" sz="13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атмосферы на достижение космических скоростей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земной атмосферы создает значительное аэродинамическое сопротивление, что увеличивает расход топлива на начальном участке полёта спутника.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расчетах космических скоростей часто рассматривается вакуум как идеал; однако реальные полёты требуют учёта потерь энергии на трение в атмосфере.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повышением высоты атмосфера становится разреженной, сопротивление резко падает, что улучшает эффективность двигателей и облегчает достижение орбитальных скоростей.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траектории учитывает аэродинамические характеристики ракеты, чтобы минимизировать потери и обеспечить максимальную скорость на критических этапах подъёма.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достижения: запуск первого спутника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октября 1957 года СССР осуществил успешный запуск «Спутника-1», массой 83,6 кг, выведенного на орбиту высотой от 227 до 947 км, впервые достигнув первой космической скорости.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прорыв открыл новую эру космических исследований, продемонстрировал возможности космической техники и положил начало развитию пилотируемых и автоматических миссий.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космических скоростей в современной космонавтике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ракетных стартов рассчитываются с учётом различных орбит: низкая, средняя и геостационарная, что влияет на скорость и траекторию выведения спутников.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межпланетных автоматических станций выбираются траектории с оптимальным расходом топлива и учётом гравитационных манёвров планет, обеспечивая эффективность миссий.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доставке грузов к МКС учитываются особенности низкой орбиты и экономия топлива, что требует точного расчёта скоростей и оптимизации ракетных ступеней.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топлива для достижения космических скоростей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массовое отношение топлива к полезной нагрузке для трёх космических скоростей. Рост скорости приводит к экспоненциальному увеличению топлива, что накладывает ограничения на разработку ракет.
</a:t>
            </a:r>
            <a:endParaRPr lang="en-US" sz="1089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космической скорости требует значительного увеличения массы топлива, что ограничивает возможности современных ракетных 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Циолковского и данные ракетостроения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42,1 км/с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первая космическая скорость для Юпитера, демонстрирующая необходимость мощных двигателей для преодоления гравитации массивных тел.
</a:t>
            </a:r>
            <a:endParaRPr lang="en-US" sz="192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 и расчёты гравитационных параметров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Юпитера и Луны иллюстрирует, как масса и радиус планеты определяют требования к ракетным технологиям.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достижения орбитальных скоростей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запуска и выхода на орбиту с соответствующими физическими параметрами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космические проекты и скорости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Voyager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«Вояджер-1» и «Вояджер-2» достигли и превысили третью космическую скорость, покинув пределы Солнечной системы.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МКС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Орбитальная скорость Международной космической станции составляет приблизительно 7,66 км/с, что обеспечивает стабильное нахождение на низкой околоземной орбите.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манёвры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«Кассини» и «Юнона» используют гравитационные манёвры планет для увеличения скорости и минимизации затрат топлива.
</a:t>
            </a:r>
            <a:endParaRPr lang="en-US" sz="11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ограничения для технологий разгона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Перегрузки при пилотируемых полётах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Пилотируемые корабли выдерживают перегрузки не выше 5–8 g, что ограничивает ускорение и требует тщательного проектирования систем жизнеобеспечения и комфорта.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Термозащита при входе в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температуры во время старта и посадки требуют разработки надёжных теплоизолирующих материалов и систем охлаждения для сохранения космических аппаратов.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Многоступенчатые ракеты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3–5 ступеней позволяет значительно повысить эффективность разгона, снижая массу полезной нагрузки и увеличивая конечную скорость.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космических скоростей от массы планеты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логарифмическую зависимость первой космической скорости от массы планеты, подчёркивая физические основы орбитальной механики.
</a:t>
            </a:r>
            <a:endParaRPr lang="en-US" sz="113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массы планеты приводит к экспоненциальному росту необходимых скоростей для выхода на орбиту и покидания гравитационного поля.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NASA,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и технологические вызовы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ионные и плазменные двигатели с высоким удельным импульсом, позволяющие значительно сократить расход топлива и увеличивать эффективность межпланетных полётов.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материалах и системах охлаждения необходимы для адаптации новых технологий к экстремальным условиям космического пространства и увеличению безопасности полётов.
</a:t>
            </a:r>
            <a:endParaRPr lang="en-US" sz="1196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Ядерно-электрические и прямоточные ядерные реакторы обещают преодолеть ограничения химических двигателей, обеспечивая высокую мощность и длительную работу в дальних миссиях.
</a:t>
            </a:r>
            <a:endParaRPr lang="en-US" sz="1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скорости как стимул научного прогресса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аэрокосмической техники и материаловедения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достижения космических скоростей стимулировала создание сверхлёгких сплавов и тепловых щитов нового поколения для защиты аппаратуры и экипажа.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вычислительной математике и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прецизионных систем навигации и вычислительных методов позволила эффективно рассчитывать траектории и управлять космическими аппаратами в реальном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 перспективы освоения космоса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космических скоростей открывает путь к успешным миссиям и расширению границ науки, обеспечивая возможности для колонизации и глубокого познания Вселенной.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2026-05-08T00:50:24Z</dcterms:created>
  <dcterms:modified xsi:type="dcterms:W3CDTF">2026-05-08T00:50:24Z</dcterms:modified>
</cp:coreProperties>
</file>