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стран, одна история, разные природные ландшафты и общие связи.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Азии: общий портрет региона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на карте Евразии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соединяет Европу и Азию, через него проходят важные сухопутные пути. Здесь живут около 80 миллионов человек, а история связана с торговлей, СССР и независимостью 1991 года.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зоны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степной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Казахстана занята степями и полупустынями, а на севере встречается лесостепь. Это создаёт условия для широкого земледелия и пастбищного хозяйства.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юг 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и Туркменистан сочетают пустыни, полупустыни и оазисы, где сосредоточены города и сельское хозяйство. Именно здесь особенно заметна зависимость жизни от воды.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и Таджикистан почти целиком лежат в горных системах Тянь-Шаня и Памира. Горный рельеф влияет на климат, транспорт, расселение и виды хозяйственной деятельности.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Сырдарья, Амударья, Чу и Или играют ключевую роль для полива полей, снабжения городов водой и развития долинных поселений. В засушливом регионе это особенно важно.
</a:t>
            </a:r>
            <a:endParaRPr lang="en-US" sz="11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крупнейшая страна Центральной Азии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 — самая большая страна региона по площади. На его территории сочетаются степные равнины, полупустыни, горные районы и крупные озёрные пространства.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страны является Астана, а крупнейшим городом — Алматы. Оба города играют важную роль в управлении, образовании, транспорте и деловой жизни.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располагает значительными запасами нефти, газа, урана и металлов. Эти ресурсы делают Казахстан важным участником региональной и мировой экономики.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Казахстан проходят пути, которые связывают соседние государства и крупные рынки. Поэтому транспорт и логистика занимают здесь особое место.
</a:t>
            </a:r>
            <a:endParaRPr lang="en-US" sz="12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75555"/>
            <a:ext cx="520200" cy="46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Кыргызстан: ключевые особенности страны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почти полностью расположен в горах. Хребты, ущелья и долины определяют расселение людей, климатические условия и способы ведения хозяйства.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Иссык-Куль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Иссык-Куль — одно из самых известных природных мест региона. Оно привлекает туристов, а также подчёркивает природное разнообразие страны.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важную роль играет животноводство. Горные пастбища позволяют развивать традиционные формы хозяйства, связанные с сезонным выпасом скота.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туризмом и гидроэнергетикой в стране сохраняются ремёсла. Они отражают культурную преемственность и помогают поддерживать местные традиции.
</a:t>
            </a:r>
            <a:endParaRPr lang="en-US" sz="12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327" y="105275"/>
            <a:ext cx="4000046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Таджикистан: горы, ледники и реки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горная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 почти полностью покрыт горами: около 90% территории занимают высокогорные районы. Это определяет особенности климата, расселения и хозяйства страны.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Таджикистана — Душанбе. Основная часть населения живёт в долинах и предгорьях, где удобнее развивать города, транспорт и сельское хозяйство.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ледники и горные реки дают стране важные водные ресурсы. Они питают поля, обеспечивают население водой и помогают вырабатывать электроэнергию.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Гидроэнергетика, садоводство и выращивание сельскохозяйственных культур особенно важны в долинах. Именно там природные условия наиболее благоприятны для жизни и труда.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Туркменистан: пустыни и природный газ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Каракумы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Туркменистана находится в пустыне Каракумы. Жаркий и сухой климат делает воду главным условием для жизни людей и работы хозяйства.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Ашхабад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страны является Ашхабад. Это главный административный, культурный и транспортный центр, где сосредоточены важные государственные учреждения.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известен крупными запасами природного газа. Этот ресурс занимает особое место в экономике и формирует значительную часть хозяйственной специализации страны.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оазисы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и сельского хозяйства особенно важны оазисы, каналы и водохранилища. Они помогают преодолевать дефицит воды в засушливых районах.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 стране, что делает её крупнейшим внутренним рынком Центральной Азии.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 усиливает роль Узбекистана в экономике, транспорте и культурной жизни региона.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36,7 млн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Population total, оценка на 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Центральной Азии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численности населения влияет на рынок, плотность городов и масштабы внутреннего спроса в каждой стране.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заметно опережает соседей по числу жителей, а Казахстан идёт вторым; остальные страны имеют существенно меньшие показатели.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Population total, оценка на 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Центральной Азии по основным признакам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различия между странами региона по размеру, населению, столицам и хозяйственной специализации.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выделяется масштабом, Узбекистан — численностью населения, а Кыргызстан, Таджикистан и Туркменистан — природными условиями и ресурсами.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 странам Центральной Азии; общедоступные энциклопедические и статистические источники
</a:t>
            </a:r>
            <a:endParaRPr lang="en-US" sz="5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города и караваны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 — перекрёсток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стоял на одном из главных маршрутов Шёлкового пути и славился рынками, мастерскими и большими площадями. Здесь встречались купцы из разных стран, а вместе с товарами передавались знания, ремёсла и новые идеи. Город и сегодня напоминает о той эпохе.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Бухара и Хива: города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Бухара и Хива известны мечетями, медресе и старинными кварталами, где хорошо видно наследие средневековой Центральной Азии. Каменные стены, купола и узкие улицы помогают представить, как жили люди в городе, через который проходили караваны.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Караван-сарай на пути в даль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Караван-сарай был важной остановкой для путешественников: здесь отдыхали, кормили верблюдов и защищали товары от жары и песков. Такие постройки связывали между собой города, оазисы и пустынные участки дороги, делая торговлю безопаснее и быстрее.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региона от империй к независимости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 торговых связей и включения в СССР к независимым государствам после 1991 года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50452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63565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Центральной Азии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Азии живут узбеки, казахи, кыргызы, таджики, туркмены и другие народы. Такое соседство сформировало разнообразную повседневную культуру, но при этом у региона есть общие исторические черты.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языков региона относятся к тюркской группе, а таджикский язык связан с иранской языковой семьёй. Это помогает увидеть, что Центральная Азия — пространство, где рядом существуют разные языковые традиции.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традиции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религия в регионе — ислам, но в жизни людей важны и местные обычаи. Семейные праздники, уважение к старшим и традиционные формы гостеприимства сохраняют связь поколений.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соседства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региона давно живут рядом, поэтому у них много общих черт в быту, кухне, одежде и праздниках. Такие сходства особенно заметны в уважении к гостю, старшим и родным традициям.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живёт экономика региона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 Туркменистан опираются на добычу нефти, газа и других полезных ископаемых. Эти отрасли дают странам важную часть доходов и связывают их с мировыми рынками.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Хлопок и 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сочетает хлопководство, промышленное производство и туризм. Такое сочетание делает экономику более разнообразной и позволяет развивать и сельское хозяйство, и городские центры.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Вода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и Таджикистан особенно зависят от горных рек и гидроэнергетики. Вода помогает вырабатывать электричество, а в долинах развиваются земледелие и садоводство.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Транспорт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стран региона важны дороги, железные пути и пограничная торговля. Они помогают вывозить сырьё, продукты питания и промышленную продукцию, а также связывают внутренние рынки.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Центральной Азии сохраняется значение животноводства, выращивания хлопка, фруктов и зерна. Хозяйство здесь часто зависит от климата, воды и особенностей рельефа.
</a:t>
            </a:r>
            <a:endParaRPr lang="en-US" sz="11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и специализация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экономика региона строится на разных опорах: от добычи сырья до энергетики и услуг. Это делает страны Центральной Азии не похожими друг на друга.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природные ресурсы, но у каждой страны есть своя сильная сторона, поэтому экономика региона развита неравномерно и требует сотрудничества.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презентации; условные сравнительные оценки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природе региона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Центральной Азии воды не хватает для городов, полей и промышленности. Это особенно заметно там, где реки и каналы используются сразу несколькими странами.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 и малое количество осадков усиливают засухи. Из-за этого труднее выращивать сельскохозяйственные культуры, а пастбища и водоёмы становятся менее устойчивыми.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почвы беднеют, а растительность исчезает, территория постепенно превращается в более сухую и пустынную. Такой процесс угрожает сельскому хозяйству и жизни в оазисах.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 Тянь-Шаня и Памира сокращаются, а значит, в будущем может уменьшиться запас воды для рек. Это важная долгосрочная проблема для всего региона.
</a:t>
            </a:r>
            <a:endParaRPr lang="en-US" sz="13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связи и транспорт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 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регион проходили караванные и торговые пути, а затем появились первые более устойчивые сухопутные маршруты между городами и оазисами.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СССР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железные дороги, автомобильные трассы, каналы и трубопроводы. Они связывали республики между собой и с промышленными центрами.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государства начали выстраивать собственные границы, таможню и новые правила торговли, не прекращая сотрудничество с соседями.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помогают вывозить сырьё, хлопок, продовольствие и промышленные товары, а также усиливают связи с Китаем, Россией, Ираном и Южной Азией.
</a:t>
            </a:r>
            <a:endParaRPr lang="en-US" sz="11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931" y="1164625"/>
            <a:ext cx="286503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831" y="1164175"/>
            <a:ext cx="2865038" cy="235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Юрта, ковёр и узор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Юрта, ковры и национальные орнаменты — важная часть культуры Центральной Азии. Они показывают связь людей с природой, домом и семейным укладом. В узорах часто встречаются яркие цвета, геометрические линии и растительные мотивы.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региона характерны уважение к старшим, внимание к гостю и бережное отношение к семейным обычаям. Эти ценности заметны и в повседневной жизни, и на праздниках, где важны общение, угощение и доброжелательность.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Навруз — праздник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Навруз отмечают как праздник обновления, света и нового начала. В этот день люди украшают дома, готовят традиционные блюда и собираются с родными. Праздник объединяет несколько стран Центральной Азии общим культурным настроением.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объединяют регион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41689"/>
            <a:ext cx="5170500" cy="2113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стран региона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чем отличаются страны Центральной Азии по природным условиям и хозяйству.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общие природные и исторические черты, но специализация стран заметно различается: от сырья и газа до воды, гор и сельского хозяйства.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учебного обзора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разные страны — общая 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объединяет пять стран, у которых разные ландшафты, ресурсы и население. Но их связывают общая история, наследие Шёлкового пути, соседство культур и общие экологические задачи.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2026-06-02T10:10:37Z</dcterms:created>
  <dcterms:modified xsi:type="dcterms:W3CDTF">2026-06-02T10:10:37Z</dcterms:modified>
</cp:coreProperties>
</file>