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«и» и «да». Запятая при однородных членах
</a:t>
            </a:r>
            <a:endParaRPr lang="en-US" sz="2592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союз соединяет слова без запятой, а когда запятая нужна.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из 3 класса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знаете, что слова в предложении отвечают на вопросы и связаны между собой. Сегодня эти знания помогут быстро находить однородные члены и правильно ставить запятые — без 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 соединяет слова, которые стоят рядом и отвечают на один и тот же вопрос. Он показывает, что предметов, действий или признаков несколько.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предложение звучит короче и удобнее для чтения. Вместо повторения одинаковых слов можно просто соединить их: мама и папа, рисовать и лепить.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 помогает собрать слова в одну группу. Такая связь особенно заметна, когда однородные члены называют похожие предметы, действия или признаки.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«да» в значении «и»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книжной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«да» иногда значит то же, что и союз «и». В книгах и красивых выражениях он помогает сделать речь мягкой, спокойной и образной.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выражениях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«да» часто встречается в пословицах, песнях и простых образных оборотах. Оно соединяет слова так же, как союз «и», и не требует особого правила.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«да» употреблено в значении «и», оно соединяет однородные члены без лишних повторов. Получается короткое, ясное и немного красивое предложение.
</a:t>
            </a:r>
            <a:endParaRPr lang="en-US" sz="10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и тому же слову в предложении. Они отвечают на одинаковый вопрос и называют слова одной роли.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Такими словами могут быть несколько предметов: кот и пёс. Могут быть действия: бежал и прыгал. Могут быть признаки: тёплый и мягкий.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часто стоят рядом и перечисляют похожие по смыслу слова. Тогда они помогают сказать больше, но не усложняют предложение.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нередко стоит союз. Он помогает связать их в одно целое и понять, что перед нами именно перечисление.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однородные члены предложения
</a:t>
            </a:r>
            <a:endParaRPr lang="en-US" sz="22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соединения слов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груша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могут лежать яблоко и груша — два знакомых фрукта рядом. Они показывают, как союз «и» соединяет однородные члены в одну пару. Запятая между ними не нужна, потому что союз уже всё связал.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щенок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могут сидеть кот и щенок. Это весёлая пара, которая легко запоминается. Оба слова отвечают на один вопрос и относятся к одному действию или признаку, поэтому союз помогает объединить их без запятой.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 картинке можно показать книгу да тетрадь. Здесь союз «да» употреблён в значении «и» и соединяет предметы так же, как привычный союз. Такое сочетание звучит чуть необычно, но правило остаётся тем же.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нужна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слова, которые относятся к одному слову и отвечают на один вопрос. Если они стоят рядом, возможно, это однородные члены.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 на союз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словами стоит один союз «и» или «да» в значении «и», он уже соединяет их. Разделять такие слова запятой не нужно.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проверяем предложение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вроде «Саша рисует и поёт» или «Лес и поле зелёные» запятая не ставится: союз делает связь между словами простой и ясной.
</a:t>
            </a:r>
            <a:endParaRPr lang="en-US" sz="9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1061" y="2919303"/>
            <a:ext cx="207675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 между двумя словами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«Маша читает и пишет» союз соединяет два действия одного лица. Оба сказуемых относятся к одному подлежащему, поэтому запятая не нужна.
</a:t>
            </a:r>
            <a:endParaRPr lang="en-US" sz="858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стоит один раз, он собирает слова в одну маленькую смысловую группу. Так предложение читается легко и без пауз, словно по рельсам.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однородными членами только один союз «и» или «да», запятая обычно не ставится. Это главный ориентир, который стоит запомнить.
</a:t>
            </a:r>
            <a:endParaRPr lang="en-US" sz="9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члены перечисляются без союза, между ними ставится запятая. Она помогает увидеть границы каждого слова и не потеряться в списке.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пишут, когда называют несколько предметов подряд: карандаши, тетради, книги. Слова идут одно за другим, поэтому их нужно разделить.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работает и с другими примерами: яблони, сливы, вишни. Перечисление становится понятным, потому что запятые показывают каждую часть списка.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союза «и» или «да» нет, запятая нужна обязательно. Она словно говорит читателю: «Здесь список не закончен, продолжение впереди».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без союза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слайде показано три однородных члена, поэтому между ними нужны запятые при повторяющемся союзе.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примеры на слайде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«и» повторяется, запятые помогают разделить каждую часть перечисления и сделать его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однородные члены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относятся ли эти слова к одному и тому же слову в предложении. Однородные члены как будто стоят рядом и работают в одной команде.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отвечают ли слова на один и тот же вопрос. Если можно задать одинаковый вопрос к каждому слову, это уже хороший признак однородности.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вставить между ними союз «и». Если смысл не меняется и фраза звучит правильно, слова, скорее всего, однородные члены предложения.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Что?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подлежащие называют несколько предметов или лиц и отвечают на одни и те же вопросы. Сказуемое при этом относится сразу ко всем, как к дружной компании.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союз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подлежащие соединены одиночным союзом «и» или «да» в значении «и», запятая между ними обычно не ставится. Союз уже всё аккуратно связал.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собака играли во дворе. Лес да поле стояли тихо. В обоих предложениях подлежащих два, а действие у них общее.
</a:t>
            </a:r>
            <a:endParaRPr lang="en-US" sz="10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сказуемые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сказуемые отвечают на один и тот же вопрос и рассказывают о нескольких действиях одного предмета. Так предложение становится живым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мальчик прыгал и смеялся. Здесь одно подлежащее связано сразу с двумя действиями, а союз помогает соединить их без лишнего повторения.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ветер свистел да шумел. Союз «да» в значении «и» ведёт себя как союз «и», поэтому запятая между сказуемыми не нужна.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несколько признаков одного предмета. Например: большой и яркий мяч. Они отвечают на один вопрос и описывают предмет вместе, как дружные краски.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дополнения называют несколько предметов, на которые направлено действие. Например: читать книги и журналы. Здесь дополнения отвечают на один и тот же вопрос.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обстоятельства показывают несколько времён, мест или способов действия. Например: утром и вечером, в городе да в деревне. Они делают речь точнее.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однородные члены могут соединяться союзом или перечисляться без него. Главное — заметить, что они относятся к одному слову и отвечают на одинаковый вопрос.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определения, дополнения и обстоятельства
</a:t>
            </a:r>
            <a:endParaRPr lang="en-US" sz="22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запятая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признакам однородных членов и союзам «и», «да»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поставить запятую перед одиночным союзом «и» или «да». В таких случаях союз уже соединяет слова, поэтому лишний знак только мешает.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забыть запятые, когда союз «и» повторяется несколько раз. Тогда перечисление становится длиннее, и запятые помогают прочитать его без спотыкания.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союз «да» со словом-ответом «да». Чтобы не ошибиться, полезно задать вопрос к словам и проверить их роль в предложении.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Картинка-подсказка для запоминания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рядом знакомые пары: яблоко и груша, кот да щенок, книга и тетрадь. Они как будто стоят в одном ряду и держатся за один союз.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запомнить главное: если между однородными членами стоит одиночный союз, запятая обычно не нужна. Картинка в голове работает быстрее любого долгого правила.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 предложениями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Одиночный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«Птицы и рыбы живут в природе». Союз один, поэтому запятая не нужна: слова соединены в одну группу.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«Птицы, рыбы и звери живут в природе». Первые слова перечисляются без союза, поэтому между ними ставится запятая.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Повторяющийся союз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птицы, и рыбы, и звери живут в природе». Союз повторяется, значит, запятые нужны между однородными членами.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одиночный, запятая обычно не ставится. Если однородные члены просто перечисляются без союза, запятая нужна, чтобы слова не сливались в одну кучу.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«и» и «да» в значении «и» помогают соединять однородные члены предложения. Они делают речь короче, яснее и аккуратнее, без лишних повторов.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союз «и» повторяется, запятые тоже ставятся. Это помогает увидеть каждую часть перечисления отдельно и правильно прочитать предложение вслух без запинки.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находить однородные члены, узнавать союзы «и» и «да» и правильно ставить запятые. Это уже серьёзный шаг к грамотному письму.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Отлично! Ты разобрался в запятых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2026-05-22T00:03:20Z</dcterms:created>
  <dcterms:modified xsi:type="dcterms:W3CDTF">2026-05-22T00:03:20Z</dcterms:modified>
</cp:coreProperties>
</file>