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неравенств с несколькими переменными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Симметрия, квадраты и строгая логика доказательства.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11 классе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неравенства встречаются в сложных задачах, контрольных и ЕГЭ. Они учат сравнивать суммы, произведения и квадраты, а также находить экстремальные значения выражений и проверять, когда достигается равенство.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формы, которые нужно узнавать
</a:t>
            </a:r>
            <a:endParaRPr lang="en-US" sz="3128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x+y≥2√xy при x≥0 и y≥0 часто служит готовой оценкой. Она полезна, когда нужно связать сумму двух неотрицательных величин с их произведением.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между суммой и корнем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(x−y)²≥0 — одно из самых универсальных тождеств. Ее используют и как самостоятельное доказательство, и как промежуточный шаг для преобразования более сложных выражений.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x²+y²+z²≥xy+yz+zx часто появляется в симметричных задачах. Она сразу показывает, что разность можно представить через сумму квадратов и определить случаи равенства.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переменные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дробей, корней и степеней нельзя начинать доказательство без проверки ОДЗ. Иначе даже верное преобразование может стать некорректным и привести к ошибке в ответе.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как подсказка к решению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84630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не меняется при перестановке x, y и z, значит, переменные входят в него на равных правах. Это помогает искать одинаковые приемы для всех частей выражения.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74383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роли переменных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82209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симметричных задачах часто полезно рассмотреть равные значения переменных или близкие по смыслу замены. Такой прием позволяет увидеть структуру неравенства и упростить вычисления.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55017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подстановки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797889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выражение симметрично, иногда выгодно заменить разные величины средним или рассмотреть случай равенства. Это не доказывает неравенство само по себе, но часто подсказывает правильный путь.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52596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Усреднение значений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доказательства в школьных задачах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частоту тем, а практическую полезность приемов: от преобразований к готовым оценкам и затем к замене переменных.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универсальны алгебраические преобразования; стандартные неравенства дают быстрые оценки, а замены особенно полезны в задачах с симметрией и однородностью.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школьным задачам алгебры 11 класса, без числовой статистики
</a:t>
            </a:r>
            <a:endParaRPr lang="en-US" sz="13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выделения квадратов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 одну сторону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разность между левой и правой частями записывают в одной части неравенства. Это позволяет увидеть, можно ли представить выражение как сумму неотрицательных слагаемых.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равенства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легко определить, когда все слагаемые обращаются в ноль. Обычно это происходит при x=y=z или при другом наборе равных значений, заданном структурой задачи.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Готовое тождество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x²+y²+z²−xy−yz−zx = ½[(x−y)²+(y−z)²+(z−x)²]. Такая запись мгновенно показывает знак выражения и помогает избежать лишних вычислений.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квадратов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выражение стараются разложить на квадраты разностей. В симметричных задачах это особенно удобно, потому что каждый квадрат сразу дает неотрицательность без дополнительных рассуждений.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доказательства неравенства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которую удобно применять в школьных задачах.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62115"/>
            <a:ext cx="4791900" cy="20083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приемов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помогает быстрее выбирать метод в зависимости от структуры выражения и условий задачи.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выбирают по виду выражения: для симметрии удобны квадраты, для положительных величин — AM-GM, а для однородных задач — нормировка.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методы доказательства неравенств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AM-GM в задачах с несколькими переменными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неотрицательных чисел среднее арифметическое не меньше среднего геометрического. Это позволяет связывать сумму и произведение, когда в задаче все величины положительны.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идея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AM-GM особенно удобно, если в выражении много одинаково устроенных слагаемых. Тогда сумму можно заменить более простой оценкой и быстро получить нужное неравенство.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набора a1, a2, … an действует общая форма неравенства. В школьных задачах она часто используется как готовая оценка без сложных преобразований.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 несколько чисел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достигается только тогда, когда все сравниваемые числа равны. Это условие важно проверять отдельно, чтобы не потерять точность ответа.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равенство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неравенств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7127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(x−y)²≥0 можно понимать как утверждение о расстоянии между значениями x и y. Расстояние не бывает отрицательным, поэтому знак неравенства очевиден.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7127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и знак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7350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оценки удобно представлять через координатную плоскость: переменные становятся точками, а неравенство описывает область, где выражение неотрицательно или ограничено снизу.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427350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плоскости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342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интуиция помогает увидеть, почему квадрат всегда неотрицателен и почему сумма квадратов часто дает надежное доказательство. Это делает алгебраический вывод более наглядным.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28342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квадратам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чаще всего возникает равенство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симметричных задачах равенство обычно связано с совпадением переменных или вырождением одного множителя.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равенство возникает при полной симметрии или при нулевом множителе, поэтому эти случаи нужно проверять в первую очередь.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типовым школьным задачам; иллюстративная оценка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нормировка в однородных неравенствах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выбирают нормировку, например x+y+z=1 или xz=1, если она согласуется с условием задачи. Так выражение становится короче и нагляднее.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Ввести удобное условие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проверяют, сохраняет ли неравенство вид при одинаковом масштабировании переменных. Это помогает понять, можно ли убрать лишнюю свободу выбора.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Выявить однородность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упрощения получают оценку в одной удобной форме, а затем проверяют, при каких значениях достигается равенство и не нарушены ли исходные ограничения.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Решить и вернуть смысл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преобразования, которые упрощают доказательство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преобразования часто делают знак выражения очевидным и сохраняют равносильность.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полезны те преобразования, которые одновременно упрощают форму и сохраняют возможность строго оценить знак выражения.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методы преобразования алгебраических неравенств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неравенства как готовые инструменты
</a:t>
            </a:r>
            <a:endParaRPr lang="en-US" sz="2497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Коши–Буняковский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неравенство удобно, когда в выражении есть суммы квадратов и произведения. Оно позволяет связать отдельные слагаемые в общую оценку без громоздких вычислений.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приведения к форме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неравенства работают лучше всего тогда, когда выражение уже приведено к нужному виду. Поэтому сначала важно выделить структуру, а потом выбирать инструмент.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вида (x−y)²≥0 кажется простой, но именно она чаще всего задаёт старт доказательства. Через неё легко получить оценку разности и проверить равенство.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AM-GM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и среднее геометрическое особенно полезны для положительных чисел. При правильной записи оно быстро переводит сумму в произведение или наоборот.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по структуре выражения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форма выражения подсказывает наиболее надёжный приём доказательства.
</a:t>
            </a:r>
            <a:endParaRPr lang="en-US" sz="15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сложности школьных задач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ограничений и дополнительных условий, тем важнее заранее выбрать правильный метод преобразования.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возрастает не только из-за числа переменных, но и из-за необходимости следить за областью допустимых значений и знаками.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типовых задач школьного курса алгебры; условная шкала сложности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ошибки мешают доказательству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Пропущенная область допустимых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решение начинают сразу с преобразований, забывая про дроби и корни. Тогда легко получить формально верную цепочку, которая на самом деле не подходит исходному выражению, поскольку часть значений просто запрещена.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Опасное умножение на неизвестный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умножить неравенство на выражение без проверки его знака, направление знака может измениться незаметно. Особенно часто это случается в задачах с дробями, где знак знаменателя влияет на весь ход рассуждения.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без сохранения равносильности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Неудачная подстановка иногда упрощает запись, но разрушает связь с исходной задачей. Поэтому каждую замену нужно проверять: сохраняет ли она все ограничения, и можно ли после неё однозначно вернуться к исходным переменным.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пример доказательства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разность x²+y²+z²−xy−yz−zx. Если показать, что она неотрицательна, исходное неравенство сразу будет доказано без дополнительных оценок.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Перенести в одну часть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тождество x²+y²+z²−xy−yz−zx=½[(x−y)²+(y−z)²+(z−x)²]. Каждое слагаемое справа неотрицательно, поэтому вся сумма не может быть отрицательной.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 через квадраты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полученной записи следует, что x²+y²+z²≥xy+yz+zx для любых неотрицательных x, y, z. Знак разности очевиден уже из структуры преобразования.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 о знаке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возможно только тогда, когда все три квадрата обращаются в ноль одновременно. Это происходит при x=y=z, что и задаёт условие точного равенства.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равенство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карта методов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выражения почти всегда подсказывает, с какого преобразования начать доказательство.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надёжные решения появляются тогда, когда прием выбирают по форме выражения, а не по привычке.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Обобщающая схема школьных приёмов доказательства неравенств
</a:t>
            </a:r>
            <a:endParaRPr lang="en-US" sz="13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неравенствах с несколькими переменными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таких задачах зависит от трёх вещей: видеть структуру выражения, соблюдать область допустимых значений и проверять условия равенства. Именно это делает доказательство строгим и убедительным.
</a:t>
            </a:r>
            <a:endParaRPr lang="en-US" sz="152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2026-05-30T04:35:49Z</dcterms:created>
  <dcterms:modified xsi:type="dcterms:W3CDTF">2026-05-30T04:35:49Z</dcterms:modified>
</cp:coreProperties>
</file>