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 в алгебре: зачем это нужно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выражения становятся проще и понятнее после преобразования.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выражение: от записи к удобной форме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составляют числа, буквы и знаки действий. Преобразование помогает заменить его равносильной записью без изменения значения и получить более удобный вид для вычислений и решения задач.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преобразования выражений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убирает скобки и помогает перейти к более простой записи. Он особенно полезен, когда внутри скобок есть сумма или разность, а перед ними стоит число или знак.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слагаемые имеют одинаковую буквенную часть, поэтому складывают или вычитают только коэффициенты. После приведения запись становится короче, а число однотипных частей уменьшается.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слагаемом есть общий множитель, его можно вынести за скобки. Это упрощает выражение и часто помогает увидеть дальнейший способ преобразования.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и знаменатель имеют общий множитель, дробь можно заменить равносильной более простой записью. При этом нужно сокращать только множители, а не отдельные части суммы.
</a:t>
            </a:r>
            <a:endParaRPr lang="en-US" sz="827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позволяют быстро раскрывать скобки и узнавать готовые шаблоны. Они экономят время и помогают не допускать лишних вычислений.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выражением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приёма зависит от вида записи и наличия скобок, дробей и общих множителей.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умножения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показывает, как умножение на сумму или разность переходит к умножению на каждый член скобок отдельно. Это основа для раскрытия скобок и обратного преобразования.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число или буква, они умножаются на каждое слагаемое внутри. Так запись сохраняет значение, но становится развернутой и удобной для дальнейших действий.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курса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3(x+5) превращается в 3x+15, а 7(2y−1) — в 14y−7. Эти примеры показывают, как одно правило работает и для суммы, и для разности.
</a:t>
            </a:r>
            <a:endParaRPr lang="en-US" sz="11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раскрываются скобки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плюс перед скобками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плюс, знаки внутри не меняются. Это значит, что выражение сохраняет свою структуру, а скобки можно просто убрать без дополнительных преобразований.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перед скобками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скобками стоит минус, каждый знак внутри меняется на противоположный. Это важное правило помогает правильно переписать выражение и не потерять его значение.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полезно посмотреть, совпадает ли новая запись по смыслу с исходной. Примеры 5(x−2)=5x−10 и −2(a+3)=−2a−6 показывают, как работает правило на практике.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одночлена на скобку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одночлена на скобку каждое слагаемое внутри умножают отдельно. Такой способ особенно часто встречается в простых упражнениях и при последующем приведении подобных слагаемых.
</a:t>
            </a:r>
            <a:endParaRPr lang="en-US" sz="11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действия чаще всего встречаются в школьных упражнениях по теме преобразования выражений.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чаще встречаются в заданиях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местах оказываются раскрытие скобок и приведение подобных слагаемых: именно они чаще всего нужны для базовых заданий 7 класса.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«Преобразование выражений»,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 их приведение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слагаемые подобными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часть, например x или a. Именно поэтому можно объединять только их коэффициенты, не меняя буквенную часть выражения.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выполняют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слагаемые подобные, их коэффициенты складывают или вычитают, а буквенная часть остаётся прежней. Так из 4x и 7x получается 11x, а из 9a и 3a — 6a.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 сокращает запись и делает выражение более наглядным. Это особенно полезно после раскрытия скобок, когда в выражении появляется несколько одинаковых буквенных частей.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основные способы и в каких случаях каждый из них применяют.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приёмов преобразования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по-разному упрощают запись, но ни один не меняет значение выражения. Выбор зависит от его вида и цели преобразования.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7 класса по алгебре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есть ли в каждом слагаемом одинаковое число или буквенная часть. Если такой общий множитель существует, его можно вынести за скобки.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каждое слагаемое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общего множителя каждое слагаемое делят на него и записывают результат в скобках. Так выражение становится короче и удобнее для дальнейшей работы.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число и букву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может быть не только числом, но и буквенной частью. Например, в выражении 8a−12 выносится 4, а в более сложных случаях учитывают и число, и переменную.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6x+9 получается 3(2x+3), а из 8a−12 — 4(2a−3). Эти записи показывают, как один и тот же смысл можно записать компактнее.
</a:t>
            </a:r>
            <a:endParaRPr lang="en-US" sz="12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как 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\((a+b)^2\) удобно понимается через квадрат, разделённый на части. Стороны состоят из отрезков \(a\) и \(b\), поэтому внутри появляются два квадрата и два одинаковых прямоугольника.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 без лишних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\((a-b)^2=a^2-2ab+b^2\) крайние части остаются квадратами, а середина меняет знак. На схеме это видно как уменьшение одной стороны и симметричное расположение частей.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имеют одинаковый «каркас»: два квадрата по краям и средний член между ними.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формул квадрата суммы и квадрата разности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только знак в середине, поэтому формулы легко сравнивать по одной схеме.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алгебре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с буквами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Найти 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числитель и знаменатель и ищут число или буквенный множитель, на который оба делятся без остатка. Это основа сокращения.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Разделить обе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и знаменатель делят на один и тот же множитель. Например, \(6x/9\) превращается в \(2x/3\), а значение дроби остаётся тем же.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Проверить, что сокращён именно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только общий множитель, а не части суммы. Поэтому выражение вида \((x+2)/2\) нельзя сокращать по отдельным слагаемым.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допустимых значений переменной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выражений с дробями и корнями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93" y="3429876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преобразовании выражений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минуса перед скобками знаки внутри должны измениться. Если этого не сделать, итоговое выражение будет неверным, хотя запись может выглядеть аккуратно.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неподобные слагаемые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пытаются объединить части с разными буквами или степенями. Подобные слагаемые должны иметь одинаковую буквенную часть, иначе их нельзя складывать.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не то, что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сокращении дробей убирают только общий множитель. Нельзя сокращать отдельные слагаемые в сумме или «вычёркивать» часть выражения по памяти.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числа помогает заметить ошибку быстрее. Если исходная и преобразованная записи дают разные значения, значит, где-то нарушено правило преобразования.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31069"/>
            <a:ext cx="7368000" cy="1159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исходное и преобразованное выражения при \(x=2\), чтобы убедиться, что их значения совпадают.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равносильности на числовом примере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 при подстановке подтверждает правильность преобразования и равносильность записей.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подстановке числа,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шаге выражение становится короче, поэтому его легче читать и проверять.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упрощается запись после преобразования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символов остаётся в записи, тем быстрее выполнять вычисления и замечать ошибку.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теме «Преобразование выражений»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 в задачах из 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3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выражения помогают записать длину и площадь в удобном виде. Например, формулу можно сразу упростить, чтобы быстрее подставлять числа и сравнивать результаты.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стоимость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расчёте цены удобно сначала составить выражение, а затем привести подобные слагаемые. Так легче понять общую стоимость нескольких одинаковых или разных товаров.
</a:t>
            </a:r>
            <a:endParaRPr lang="en-US" sz="828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выражения показывают путь, скорость и время. Если записать формулу компактно, проще вычислить ответ и увидеть, как меняется результат при разных данных.
</a:t>
            </a:r>
            <a:endParaRPr lang="en-US" sz="8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действия — удобная памятка: сначала скобки, потом подобные слагаемые, затем общие множители и проверка результата.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«Преобразование выражений»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шага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быстро и без ошибок преобразовывать выражения.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выражений: смысл и польза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 помогает сохранить значение записи и сделать её удобнее для вычислений. Эти приёмы развивают аккуратность, помогают решать уравнения и подготавливают к более сложным темам алгебры.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2026-05-29T22:46:09Z</dcterms:created>
  <dcterms:modified xsi:type="dcterms:W3CDTF">2026-05-29T22:46:09Z</dcterms:modified>
</cp:coreProperties>
</file>