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формирует и сохраняет богатство жизни на планете через различные механизмы.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организмов как результат эволюции: ключевые темы урока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многообразия организмов в биологии и эволюции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многообразия жизни раскрывает закономерности эволюции и адаптации. Основоположники биологии заложили основы теории, а современные методы углубляют понимание происхождения и развития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описанных видов и реальные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Насчитывается около 1,9 млн задокументированных видов, однако ученые полагают, что на Земле может существовать свыше 8,7 млн видов, большая часть из которых еще не изучена.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открытия новых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исследователи описывают 15–20 тысяч новых видов, преимущественно в труднодоступных тропических лесах и глубинах океанов, что расширяет наши знания о биосфере.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Недостаточность современных знаний о биоте
</a:t>
            </a:r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остаётся лишь частично охваченным научным описанием, что подчеркивает важность дальнейших исследований в области систематики и экологии.
</a:t>
            </a:r>
            <a:endParaRPr lang="en-US" sz="1403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открытия в изучении жизненного разнообразия
</a:t>
            </a:r>
            <a:endParaRPr lang="en-US" sz="19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живых организмов и их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современным представлениям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таксономическом делении выделяют шесть царств, различающихся по клеточной структуре, способам питания и уровню организации. Они охватывают широкий спектр жизненных форм от простейших до сложных организмов.
</a:t>
            </a:r>
            <a:endParaRPr lang="en-US" sz="1422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царств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занимает специфическую экологическую нишу: бактерии обеспечивают биогеохимические циклы, растения участвуют в фотосинтезе, а животные играют роль активных потребителей в экосистемах.
</a:t>
            </a:r>
            <a:endParaRPr lang="en-US" sz="14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возникновения разнообразия
</a:t>
            </a:r>
            <a:endParaRPr lang="en-US" sz="2408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представляют собой случайные изменения в ДНК, которые создают новые варианты генов, изменяя наследственные признаки организмов. Рекомбинация во время полового размножения перемешивает гены, увеличивая генетическое разнообразие.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— случайные изменения частот аллелей в популяции, особенно заметные в малых группах, влияют на генетическую структуру видов. В сумме эти процессы обеспечивают ткань эволюции.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антилоп в условиях хищничества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антилопы благодаря естественному отбору обладают ловкостью и выносливостью, что позволяет им эффективно избегать хищников и поддерживать популяцию.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 к инсектицидам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применение инсектицидов некоторые насекомые приобретают генетическую устойчивость, что способствует выживанию и накоплению защитных аллелей в популяциях.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адаптации в природе
</a:t>
            </a:r>
            <a:endParaRPr lang="en-US" sz="24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разнообразия видов в истории Земли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отражены ключевые периоды расширения и сокращения биоразнообразия в течение сотен миллионов лет.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массовые вымирания сменялись бурным ростом биологического разнообразия в благоприятных условиях.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средам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обладает толстым слоем жира и белым мехом, обеспечивающими теплоизоляцию и маскировку в снегах Арктики.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способен запасать воду в горбе и снижать потоотделение, что позволяет выживать в засушливых пустынных условиях долгое 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103569"/>
            <a:ext cx="4106400" cy="13354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организмов
</a:t>
            </a:r>
            <a:endParaRPr lang="en-US" sz="2977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различия по клеточной организации, способу питания и структуре у различных групп живых организмов.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 клеточном и питательном уровнях отражает глубокие эволюционные различия групп.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биологическая классификация,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и аналогия как эволюционные феномены
</a:t>
            </a:r>
            <a:endParaRPr lang="en-US" sz="2514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например, передние конечности человека, кита и летучей мыши, имеют общую структуру и происхождение, но выполняют разные функции в разных видах.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органы, такие как крылья птиц и насекомых, развивались независимо и служат для схожих функций, хотя имеют различное строение, что демонстрирует конвергентную эволюцию.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
</a:t>
            </a:r>
            <a:endParaRPr lang="en-US" sz="1541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 как эволюционные свидетельства
</a:t>
            </a:r>
            <a:endParaRPr lang="en-US" sz="2821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— это уменьшившиеся или недоразвитые органы, утратившие своё первоначальное назначение, например, человеческий аппендикс и копчик, а также тазовые кости у китов. Они сохраняются как отпечатки эволюционной истории видов.
</a:t>
            </a:r>
            <a:endParaRPr lang="en-US" sz="153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 — редкие возвраты к древним признакам, проявляющимся у отдельных особей, например, хвост у человека или лишняя шерсть. Они подтверждают происхождение организмов от общих предков и непрерывность эволюционных процессов.
</a:t>
            </a:r>
            <a:endParaRPr lang="en-US" sz="15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переходное звено между рептилиями и птицами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Обнаруженный в юрских отложениях археоптерикс сочетает черты рептилий и современных птиц: зубы, когти на крыльях и оперение. Этот ископаемый подчеркивает этапы эволюционного перехода между классами животных.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смена видов в палеонтологии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Пермского и Мелового массовых вымираний фиксируются в слоях окаменелостей. Они иллюстрируют резкие сокращения видов и последующую радиацию новых групп, что подтверждает динамичность и цикличность эволюции на Земле.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доказательства эволюционного процесса
</a:t>
            </a:r>
            <a:endParaRPr lang="en-US" sz="19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эволюционных процессов
</a:t>
            </a:r>
            <a:endParaRPr lang="en-US" sz="2279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Сравнение аминокислотных последовательностей и нуклеотидов ДНК позволяет выявить степень родства между видами, подтверждая общность происхождения на молекулярном уровне.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Молекулярные часы оценивают время расхождения видов, измеряя количество накопленных мутаций в геноме, что позволяет сопоставить данные молекулярной биологии с палеонтологическими находками.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и разнообразие клювов на Галапагосах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вьюрков на островах привела к формированию множества видов с различными формами клюва, адаптированными под конкретные источники пищи. Это классический пример быстрой адаптивной радиации.
</a:t>
            </a:r>
            <a:endParaRPr lang="en-US" sz="1408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экологических ниш как двигатель многообразия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происходит при освоении новых условий обитания и ресурсов, что стимулирует специализацию и появление множества новых видов из общего предка в относительно короткие сроки.
</a:t>
            </a:r>
            <a:endParaRPr lang="en-US" sz="1408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радиация и быстрое видообразование
</a:t>
            </a:r>
            <a:endParaRPr lang="en-US" sz="21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 формировании новых видов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изоляция, разделяющая популяции горами, водами или пустынями, снижает генетический обмен и способствует накоплению различий, ведущих к видообразованию на изолированных территориях.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репродуктивная изоляции препятствуют скрещиванию видов внутри общей территории, что усиливает генетическую дивергенцию, как это видно на примере различных видов фауны Австралии и Южной Америки.
</a:t>
            </a:r>
            <a:endParaRPr lang="en-US" sz="15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фундамент экосистемной устойчивости
</a:t>
            </a:r>
            <a:endParaRPr lang="en-US" sz="215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разнообразных видов в биорегуляцию
</a:t>
            </a:r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обеспечивает более эффективные циклы веществ и энергии, поддерживает баланс популяций и способствует опылению растений, что укрепляет экосистемные функции и снижает риски сбоев.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тропических лесов в глобальной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Амазонии содержат неисчислимое число видов и играют роль биологического фильтра, способствуя регуляции климата и уменьшению концентрации углекислого газа в атмосфере.
</a:t>
            </a:r>
            <a:endParaRPr lang="en-US" sz="15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 для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лесных массивов ведет к сокращению ареалов многих видов и нарушению экосистемных связей. Это снижает устойчивость природных систем и приводит к утрате ценных генетических ресурсов.
</a:t>
            </a:r>
            <a:endParaRPr lang="en-US" sz="1214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глобальной температуры заставляет виды мигрировать в новые места и адаптироваться к изменяющимся условиям, что вызывает стресс и угрожает сохранению многих популяций.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инвазивных видов нарушает местные экосистемы, конкурирует с коренными организмами и приводит к уменьшению видового разнообразия, особенно на островах и изолированных территориях.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сохранению биоразнообразия
</a:t>
            </a:r>
            <a:endParaRPr lang="en-US" sz="2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сохранения биоразнообразия
</a:t>
            </a:r>
            <a:endParaRPr lang="en-US" sz="2484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Разнообразие генов и видов способствует созданию новых лекарственных препаратов и устойчивых сельскохозяйственных культур, что напрямую влияет на здоровье и продовольственную безопасность.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Международные организации, такие как WWF, координируют проекты по охране редких видов и сохранению экосистем, что поддерживает глобальные усилия в борьбе с экологическими угрозами.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развитие природных заповедников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естественные места обитания видов, обеспечивая условия для их размножения и восстановления популяций, как в случае с зубрами в Европе.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законодательные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способствует глобальному сотрудничеству в охране природы и внедрению эффективных законов для защиты редких и исчезающих видов.
</a:t>
            </a:r>
            <a:endParaRPr lang="en-US" sz="122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научные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экологической грамотности и генетические исследования помогают разработать новые методы сохранения, что усиливает ответственность общества и государства за природное наследие.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успешные примеры сохранения разнообразия
</a:t>
            </a:r>
            <a:endParaRPr lang="en-US" sz="19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сохранение биоразнообразия — путь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многообразия живых организмов — ключ к устойчивости экосистем и процветанию человечества. Понимание эволюционных процессов и активная защита природы — приоритет XXI века для стабильного развития планеты.
</a:t>
            </a:r>
            <a:endParaRPr lang="en-US" sz="34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2026-05-10T05:50:31Z</dcterms:created>
  <dcterms:modified xsi:type="dcterms:W3CDTF">2026-05-10T05:50:31Z</dcterms:modified>
</cp:coreProperties>
</file>