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Беларуси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территория, природа и хозяйство формируют облик регионов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Областное деление помогает увидеть, как история, природа и экономика по-разному проявляются в каждом регионе. Областные центры связывают управление, услуги и транспорт, а различия между областями создают целостную, но неоднородную карту страны.
</a:t>
            </a:r>
            <a:endParaRPr lang="en-US" sz="1519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регионы Беларуси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область: юго-запад страны и пограничное положение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Пограничный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 расположена на юго-западе Беларуси и граничит с Польшей и Украиной. Такое положение усиливает её роль в международных перевозках, торговле и транзитных связях.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области находится Беловежская пуща — один из самых известных лесных массивов Европы. Этот объект имеет статус Всемирного наследия ЮНЕСКО и важен для туризма и охраны природы.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развито сельское хозяйство, пищевая промышленность и выпуск строительных материалов. Экономика области тесно связана с переработкой местного сырья и обслуживанием транспортных потоков.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 выполняет административные, транспортные и культурные функции. Город известен как крупный пункт пересечения путей сообщения и важный узел для приграничного взаимодействия.
</a:t>
            </a:r>
            <a:endParaRPr lang="en-US" sz="1085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область сочетает выгодное положение, развитый аграрный сектор и туристическую привлекательность. Именно поэтому она заметно влияет на внешние связи и внутреннюю связанность Беларуси.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Витебская область: север Беларуси, озёра и историческое наследие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Витебская область отличается наибольшей озёрностью в стране и значительной лесистостью. Эти природные особенности поддерживают отдых, экологический туризм и развитие рекреационных маршрутов.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связан с Полоцкой землёй — одним из древнейших центров восточнославянской истории. Здесь особенно заметно переплетение культурного наследия, образования и традиций городского развития.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области — Витебск, Полоцк, Новополоцк, Орша и Поставы. Они формируют опорную сеть расселения и поддерживают промышленность, транспорт и услуги.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области развиты энергетика, лёгкая промышленность и транспортные связи северо-востока страны. Сочетание природных ресурсов и инфраструктуры делает регион важным для межрегиональных связей.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население распределено между регионами страны и столицей; разница особенно заметна при сравнении крупных и более сельских областей.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округлённые оценки численности населения по регионам Беларуси (актуальные данные различаются по году публикации)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Минск и Минская область, а более низкие значения у Витебской и Могилёвской областей; это связано с урбанизацией и концентрацией рабочих мест.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областей Беларуси по численности населения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1331" y="1336325"/>
            <a:ext cx="33317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географии Беларуси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регионы по центрам, площади и ведущим чертам хозяйства.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областями определяются положением, природными условиями и степенью урбанизации; центр страны заметно притягивает население и функции управления.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Беларуси: центры, площадь и основные особенности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14361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область: крупнейшая по площади и важный промышленный регион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область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область занимает юго-восток Беларуси и является крупнейшей по площади. Её размеры и транспортное положение создают широкую основу для промышленности, сельского хозяйства и расселения.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профиль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развиты нефтепереработка, химическая промышленность и машиностроение. Эти отрасли дополняются лесным комплексом и переработкой сырья, что усиливает хозяйственную значимость области.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территории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остаётся важной частью экономики области, особенно в районах с благоприятными земельными ресурсами. Оно поддерживает продовольственное снабжение и занятость в сельской местности.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Чернобыльское наследие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аварии на Чернобыльской АЭС 1986 года заметно повлияли на использование земель, расселение и экологическую ситуацию. Эта тема остаётся ключевой для понимания регионального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структура Беларуси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республиканского уровня к местному управлению и поселениям.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Гродненская область: западный регион с богатым историческим наследием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Гродно часто воспринимают как музей под открытым небом, но это ещё и живой областной центр. В старой застройке видны следы разных эпох, а рядом работают учреждения управления, образования и сферы услуг, формируя современный городской ритм.
</a:t>
            </a:r>
            <a:endParaRPr lang="en-US" sz="106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эпохи соседствуют на одной улице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замков, костёлов и старых кварталов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Историко-культурная ценность области особенно заметна в архитектуре. Замки, культовые сооружения и старые кварталы создают насыщенный туристический маршрут, где история читается не по учебнику, а через пространство города и окружающих населённых пунктов.
</a:t>
            </a:r>
            <a:endParaRPr lang="en-US" sz="103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экономика на границе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западной границы поддерживает торговлю, переработку сырья и пищевую промышленность. В сельском хозяйстве область использует компактную территорию и благоприятные условия, а туризм дополняет хозяйственный профиль региона.
</a:t>
            </a:r>
            <a:endParaRPr lang="en-US" sz="10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область: восток Беларуси и сочетание промышленности с аграрной специализацией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Могилёвская область расположена на востоке Беларуси и имеет выгодные транспортные связи с российским направлением. Это усиливает её роль в перевозках, обмене товарами и межрегиональном сотрудничестве.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промышленностью здесь сохраняется заметная аграрная специализация. Сельское хозяйство поддерживает продовольственную устойчивость области и дополняет перерабатывающие отрасли.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развиты машиностроение, химическая и текстильная промышленность. Они формируют значительную часть занятости и делают область важным звеном промышленного комплекса страны.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Города-опоры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Бобруйск, Кричев и Осиповичи усиливают промышленный и транспортный потенциал региона. Эти города связывают производство, логистику и обслуживание населения, формируя опорную сеть расселения.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центры притяжения населения — столица и её ближайшее окружение, где сосредоточены работа, учёба и услуги.
</a:t>
            </a:r>
            <a:endParaRPr lang="en-US" sz="124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Белстат, численность населения на начало 2024 года (округлено)
</a:t>
            </a:r>
            <a:endParaRPr lang="en-US" sz="107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 отражает столичную концентрацию и более высокую урбанизацию центральных регионов.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областям и городу Минску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48330"/>
            <a:ext cx="4164900" cy="248669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административным функциям областных центров Беларуси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выполняют управленческие, транспортные, образовательные и культурные функции, обслуживая не только свои области, но и прилегающие районы.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областные центры образуют опорные узлы расселения и связывают республиканский уровень с местным управлением.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Областные центры Беларуси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различия между областями Беларуси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Витебская область выделяется озёрностью, лесами и более прохладным климатом. Эти условия поддерживают рекреацию, лесное хозяйство и менее плотное расселение, чем в центральной части страны.
</a:t>
            </a:r>
            <a:endParaRPr lang="en-US" sz="1249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зона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сильнее всего преобразована человеком: здесь выше плотность населения, больше городов и транспортных узлов. Природная среда тесно связана с хозяйственным освоением и пригородным развитием.
</a:t>
            </a:r>
            <a:endParaRPr lang="en-US" sz="1249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4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территории
</a:t>
            </a:r>
            <a:pPr algn="l" indent="0" marL="0">
              <a:lnSpc>
                <a:spcPct val="130039"/>
              </a:lnSpc>
              <a:buNone/>
            </a:pPr>
            <a:r>
              <a:rPr lang="en-US" sz="19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и Гомельская области связаны с Полесьем, болотными ландшафтами и более тёплым вегетационным периодом. Это влияет на сельское хозяйство, использование земель и размещение населённых пунктов.
</a:t>
            </a:r>
            <a:endParaRPr lang="en-US" sz="12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хозяйства в разных областях Беларуси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полюс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область отличается наибольшей диверсификацией: здесь развиты логистика, строительство, пригородная промышленность и сервисные функции столицы. Регион работает как экономический каркас центральной Беларуси.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лёгкая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Витебская область сочетает энергетические объекты, лёгкую промышленность и природно-рекреационные ресурсы. Такая структура хозяйства помогает развивать и производство, и услуги, связанные с отдыхом.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юго-восток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Гомельская и Могилёвская области заметно выделяются машиностроением, химией и переработкой сырья. Эти отрасли поддерживают занятость крупных городов и формируют промышленную специализацию региона.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и Гродненская области опираются на продуктивное сельское хозяйство и пищевую промышленность. Здесь особенно важны переработка сырья, животноводство и близость к рынкам сбыта.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регионов дополняют друг друга: аграрные территории обеспечивают сырьё, а индустриальные и транспортные центры поддерживают переработку и обмен.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отраслевой специализации областей Беларуси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областей нет одинаковой экономической модели: каждая специализация усиливает общую устойчивость хозяйства страны.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экономики областей Беларуси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781" y="1336325"/>
            <a:ext cx="425083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Историко-культурные достопримечательности регионов Беларуси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и символические места помогают увидеть историческую глубину каждого региона и объясняют его туристическую привлекательность.
</a:t>
            </a:r>
            <a:endParaRPr lang="en-US" sz="1196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областей не только сохраняет память о прошлом, но и формирует узнаваемый образ каждого региона.
</a:t>
            </a:r>
            <a:endParaRPr lang="en-US" sz="129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Культурно-исторические символы областей Беларуси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и связность областей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7212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соединяют областные центры с Минском, пограничными переходами и крупными промышленными узлами. Благодаря этому уменьшаются расстояния в деловом и пассажирском сообщении.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3375" y="1062325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Брест, Гомель, Орша и Барановичи выполняют роль пересадочных и складских центров. Здесь концентрируются потоки грузов, пересадки пассажиров и сервисные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212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и 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обеспечивают ежедневные поездки, доставку товаров и связь между районными центрами. Качество трасс заметно влияет на доступность школ, больниц и рабочих мест.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73375" y="2976163"/>
            <a:ext cx="3703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связность определяет, где быстрее растут промышленность, торговля и населённые пункты. Чем лучше сеть сообщений, тем выше мобильность людей и устойчивость региональной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регионального развития в областях Беларуси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молодые люди ищут больше возможностей для образования и карьеры в крупных городах. Из-за этого малые центры теряют активное население, а местная экономика стареет и становится менее динамичной.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молодёжь уезжает из малых городов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Чернобыльский след на юго-востоке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Гомельской области радиационные последствия аварии 1986 года остаются важным фактором развития. Они повлияли на использование земель, расселение населения и экологические ограничения, которые нельзя игнорировать при планировании будущего.
</a:t>
            </a:r>
            <a:endParaRPr lang="en-US" sz="1013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 редкой сетью поселений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страны населённые пункты часто расположены далеко друг от друга, а инфраструктура развивается медленнее. Это усложняет доступ к услугам, увеличивает затраты на дороги и делает регион особенно чувствительным к демографическому спаду.
</a:t>
            </a:r>
            <a:endParaRPr lang="en-US" sz="10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различия между областями Беларуси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 природные, исторические и экономические условия формируют региональные различия.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Беларусь: единая страна, разные региональные профили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Беларуси различаются природой, населением и хозяйством, но вместе образуют устойчивую систему. Их разнообразие не разделяет страну, а делает её экономически сильнее и территориально связнее.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2026-06-03T02:10:35Z</dcterms:created>
  <dcterms:modified xsi:type="dcterms:W3CDTF">2026-06-03T02:10:35Z</dcterms:modified>
</cp:coreProperties>
</file>