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и согласные звуки в 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звучащая речь и почему это важно для чтения и письма?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буквы и звуки не всегда совпадают. Понимание этой разницы помогает правильно читать, писать и разбирать слова по звукам.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буквы: в чём разница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речи — это единицы, из которых складывается звучащая речь. Мы слышим и произносим именно звуки, а буквы используем для записи слов на письме.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звуки речи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звуки делятся на две большие группы: гласные и согласные. Каждая из них играет свою роль: гласные помогают звучанию быть плавным, а согласные делают его более чётким.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звук может обозначаться по-разному в зависимости от места в слове. Поэтому важно не путать написание буквы с произношением звука.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звуки: основа слога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произносятся 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произносятся свободно: воздух проходит без преграды и без шума. В русском языке к ним относятся [а], [о], [у], [ы], [э], [и].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гласные образуют слоги, поэтому без них слово не может звучать как целое. В слове столько слогов, сколько гласных звуков.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выделяются особенно: в одних позициях они дают один звук, в других — два.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алфавите букв больше, чем основных гласных звуков, поэтому связь между написанием и произношением не всегда прямолинейна.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буквы и звуки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 и правила обозначения гласных звуков в школьной фонетике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 состоят только из голоса. При их произнесении язык, губы и зубы не создают сильной преграды для воздуха.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гласных звуков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звучат чисто и тянутся дольше, чем большинство согласных. Именно поэтому они особенно хорошо слышны в словах.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могут быть ударными и безударными. Ударный гласный слышится отчётливо, а безударный произносится слабее и короче.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безударной позиции гласные часто звучат не так ясно, как под ударением. Это важно учитывать при чтении, письме и проверке орфограмм.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звуки могут обозначать гласные буквы и почему не всегда бывает одно соответствие.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букв обозначают по одному звуку, но е и ю могут передавать два звука или смягчать предыдущий согласный.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буквы в русском языке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русской фонетики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и ударение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строится вокруг гласного
</a:t>
            </a:r>
            <a:endParaRPr lang="en-US" sz="1238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гласного слог не образуется. Именно гласный звук становится центром слога и помогает разделить слово на части при произношении.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Ударный слог слышится сильнее
</a:t>
            </a:r>
            <a:endParaRPr lang="en-US" sz="1238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слове один слог произносится с большей силой. Ударение делает речь выразительнее и помогает различать разные слова и формы слов.
</a:t>
            </a:r>
            <a:endParaRPr lang="en-US" sz="1041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нужно проверять
</a:t>
            </a:r>
            <a:endParaRPr lang="en-US" sz="1238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гласный находится без ударения, его написание часто проверяют по ударной форме слова. Это помогает избежать ошибок в письме.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произносятся не так свободно, как гласные: воздушная струя встречает преграду. Из-за этого в звуке появляется шум, а не только голос.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звуки: шум, голос и преграда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помогают различать слова по звучанию. Они бывают звонкими и глухими, твёрдыми и мягкими, поэтому при слуховом анализе важно внимательно вслушиваться в каждый звук.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согласных особенно важны в конце слова: там звонкость часто ослабляется и требует проверки по форме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почти равны по числу, а наличие пар помогает точнее слышать и анализировать произношение согласных.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 глухие согласные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согласных звуков русского языка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согласных в русском языке могут звучать твёрдо или мягко. Эта разница зависит от соседних букв и влияет на звучание слова, а иногда и на его смысл.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согласные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согласного часто показывают буквы е, ё, и, ю, я, а также мягкий знак ь. Они подсказывают, что звук произносится с дополнительным смягчением.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мал — мял, угол — уголь, лук — люк показывает, что один и тот же согласный может менять звучание и различать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удобно сравнивать в одной таблице: так легче заметить, как мягкость влияет на звучание и помогает различать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меняет звучание согласного и может отличать одно слово от другого, поэтому её важно определять на слух и по буквам рядом.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твёрдые и мягкие согласные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пары согласных по материалам школьной фонетики русского языка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гласный звук от согласного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признакам звучания: наличие голоса, шум, звонкость, глухость, твёрдость и мягкость.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могут передавать сочетание [й’] с гласным звуком. Это особенно заметно в начале слова: ель, ёж, юла, яма.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которые обозначают два звука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особенность появляется после гласной и после ь или ъ. Например, в словах маяк и подъём эти буквы читаются не как один простой звук.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слова после согласного они часто обозначают мягкость предыдущего звука и один гласный. Поэтому важно смотреть не только на букву, но и на её положение.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одинаковая длина слова не гарантирует одинаковое число звуков. На результат особенно влияют йотированные буквы и знаки ь, ъ.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письме буквы и звуки не совпадают полностью, поэтому при разборе важно считать не только знаки, но и реальное звучание.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букв и звуков в словах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из школьного курса фонетики русского языка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ь не имеет собственного звука. Он показывает мягкость предыдущего согласного или разделяет звуки, помогая правильно прочитать слово и не смешать произношение.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и твёрдый знак в звуковом составе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ъ тоже не обозначает звук. Он пишется после приставок перед е, ё, ю, я и показывает, что звуки нужно произносить раздельно.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помогает ничего не пропустить и правильно описать звучание слова по шагам.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Фонетический разбор показывает, как слово звучит в речи, и помогает увидеть различия между написанием и произношением.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фонетического разбора слова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школьного фонетического разбора русского слова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71" y="1791220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1834" y="1815640"/>
            <a:ext cx="251700" cy="20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434" y="3449281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2584" y="3449281"/>
            <a:ext cx="25020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 изучении звуков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 звук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написание и звучание, особенно в словах с е, ё, ю, я, а также с ь и ъ. Эти буквы не всегда обозначают один звук.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услышать звонкость согласного на конце слова, потому что он может оглушаться: дуб звучит как [дуп], гриб — как [грип].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согласных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возникают перед и, е, ё, ю, я. В этих позициях согласный часто смягчается, и это нужно определить по звучанию слова.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произносить слово медленно, сравнивать похожие слова и проверять звук по соседним буквам и ударению.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825" y="866600"/>
            <a:ext cx="3827250" cy="408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155625" y="11042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на уроках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гласных и согласных делает чтение точнее, а письмо — осознаннее. Ученик лучше слышит слово, замечает ударение и увереннее выбирает нужную букву.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912250" y="179300"/>
            <a:ext cx="79017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письмо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155625" y="31488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знание звуков помогает в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нужны для орфографии, переноса, орфоэпии и фонетического разбора. Они помогают понимать строение слова и объяснять, почему оно пишется именно так.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образуют слоги, а согласные делают речь точной и выразительной. Если уметь слышать звуки, легче читать, писать и разбирать слова без ошибок.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2026-05-22T14:59:12Z</dcterms:created>
  <dcterms:modified xsi:type="dcterms:W3CDTF">2026-05-22T14:59:12Z</dcterms:modified>
</cp:coreProperties>
</file>