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ввода и вывода данных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программа получает данные и показывает результат: устройства, типы, форматы и проверка.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изучают в 8 классе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не работает без данных: сначала она получает их, затем обрабатывает и выводит результат. В школе и дома мы ежедневно используем устройства ввода и вывода, а ошибки во вводе мешают расчетам и тратят время.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385" y="1160879"/>
            <a:ext cx="400561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86020" y="1160879"/>
            <a:ext cx="400501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6386" y="1160879"/>
            <a:ext cx="400501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98476" y="1160879"/>
            <a:ext cx="400501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ввод данных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 с клавиатуры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Пользователь набирает текст или числа, а программа получает их как строки и/или числовые значения. Так вводят команды, ответы в тестах, параметры для вычислений.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мышью или касанием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можно задавать кликами и жестами: выбрать пункт меню, отметить вариант, перетащить объект. Такие действия обычно преобразуются в понятные программе команды и координаты.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Голосовые команды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Микрофон передает речь, а система распознавания превращает ее в текст или управляющие действия. Это важно в приложениях связи и голосовых сервисах, где без текста нельзя.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Загрузка файлов и данных из сети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9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может приходить из файла и из интернета: документ, изображение, таблица или набор параметров. Программа считывает содержимое и использует его для обработки и отображения.
</a:t>
            </a:r>
            <a:endParaRPr lang="en-US" sz="1499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Клавиатура и устройства выбора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Клавиатура нужна для ввода текста, чисел и команд. Мышь и тачпад помогают выбирать объекты и управлять указателем, чтобы быстро работать с интерфейсом. Сенсорный экран объединяет касание и выбор в одном действии.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изображение для программы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Микрофон передает звук, сканер преобразует бумажный документ в цифровой вид, а веб-камера фиксирует изображение. В результате разные устройства дают программе данные, которые затем обрабатывает операционная система и сама программа.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устройства ввода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доли для объяснения (без привязки к конкретной статистике), учебный пример.
</a:t>
            </a:r>
            <a:endParaRPr lang="en-US" sz="907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источники данных используются чаще всего
</a:t>
            </a:r>
            <a:endParaRPr lang="en-US" sz="2043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распределение в типичных школьных задачах: чаще всего данные приходят через клавиатуру и управление на экране.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вклад дают устройства управления интерфейсом: они встречаются почти в каждом приложении. Микрофон важен, но нужен реже, чаще — в голосовых сервисах.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вводимых данных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может получать строковые данные, например фамилию или название. Для таких полей важна корректность написания и допустимая длина, потому что текст нельзя «посчитать» как число.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данные бывают целыми и дробными: 15 и 12,5. Логические данные принимают два значения — истина и ложь, а табличные и графические сведения передают структуру и содержание результата.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каждого типа требуется свой формат ввода: возраст удобно проверять как число, фамилию — как текст, а дату — в установленном виде. Это помогает программе избежать путаницы при обработке.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программа обрабатывает ввод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последовательности: получение данных → проверка → действие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вывод данных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данных — это передача результата работы программы пользователю или другой программе. Он может появляться на экране в виде текста, таблицы или сообщения, чтобы человек понял, что произошло.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также можно показывать картинками и видео, а для общения и уведомлений использовать динамики. Вывод часто связан с устройством, например монитором, принтером или колонками.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бывает временным и постоянным: временный показывается на экране «здесь и сейчас», а постоянный сохраняется в файле или распечатывается на бумаге. Такой вариант удобен для дальнейшего использования.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 показывает текст, изображения, таблицы и видео, поэтому подходит для работы «на месте». Принтер делает бумажную копию документов, когда важны распечатки и удобство чтения без компьютера.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Колонки и наушники передают звук: сообщения, сигналы и озвучивание событий. Проектор выводит картинку на большой экран, а экранный канал обычно дает быстрый результат, в то время как файловый можно сохранить и открыть позже.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Устройства и каналы вывода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сравнительная оценка для обучения (без измерений в конкретных устройствах).
</a:t>
            </a:r>
            <a:endParaRPr lang="en-US" sz="903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вывода информации
</a:t>
            </a:r>
            <a:endParaRPr lang="en-US" sz="2447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на диаграмме иллюстрирует, как разные каналы подходят для разных задач: от мгновенного ответа до сохранения и озвучивания.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выигрывает по скорости, файл — по удобству передачи и хранения, принтер — по печатным документам, а звук помогает быстро донести уведомления без чтения текста.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683515"/>
            <a:ext cx="4724400" cy="19106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всегда преобразует данные между этапами: сначала получает их в одном виде, затем переводит в нужный тип и только после проверки выводит пользователю.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информатике.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программа последовательно принимает данные, преобразует их и затем показывает результат. На каждом шаге используются разные средства, а итог зависит от правильности формата ввода.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Ввод, обработка и вывод: сравнение этапов
</a:t>
            </a:r>
            <a:endParaRPr lang="en-US" sz="2335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253" y="1471987"/>
            <a:ext cx="368813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8949" y="1471987"/>
            <a:ext cx="21075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76754" y="1471987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2000" y="397625"/>
            <a:ext cx="6627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проверяет программа при вводе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596800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Обязательные поля и тип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проверяет, заполнено ли поле и соответствует ли тип данных ожидаемому. Например, для числа не принимаются буквы, а для даты нужен корректный формат. Это снижает количество неверных ответов.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3392467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 допустимый диапазон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Учитываются допустимая длина строки и пределы числового значения. Если возраст задан слишком большим, а дата выходит за разрешённые границы, ввод считается ошибочным, и расчёт не продолжается.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6165649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лишних символов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должен быть чистым: лишние пробелы, знаки или символы в середине могут помешать распознаванию. Понятное сообщение об ошибке помогает быстро исправить значение без повторного запуска всей программы.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Цикл: ошибка ввода → исправление → продолжение работы
</a:t>
            </a:r>
            <a:pPr algn="l" indent="0" marL="0">
              <a:lnSpc>
                <a:spcPct val="90000"/>
              </a:lnSpc>
              <a:buNone/>
            </a:pPr>
            <a:r>
              <a:rPr lang="en-US" sz="2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программа реагирует на неверные данные и переходит к обработке только после успешной проверки.
</a:t>
            </a:r>
            <a:endParaRPr lang="en-US" sz="2136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ввода, кнопки, меню и подсказки помогают понять, что именно требуется. Хорошо, когда рядом есть ясные подписи, примеры формата и отмечены обязательные поля для заполнения.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пользователю понятно, какой тип данных нужен, ошибок становится меньше. Удобный интерфейс показывает, где вводить значение, и подсказывает допустимые варианты, прежде чем начнётся проверка.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задачах это особенно важно: при тестах и регистрациях даже небольшая ошибка может помешать результату. Чёткие обозначения снижают число случайных промахов и исправлений по кругу.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Значки, подсветка и короткие сообщения об ошибках экономят время. Пользователь видит проблему сразу, исправляет данные в форме и продолжает работу, не перезапуская программу целиком.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Интерфейс как помощник при вводе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типы ошибок из учебного материала по информатике; количественные доли не измерялись.
</a:t>
            </a:r>
            <a:endParaRPr lang="en-US" sz="868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ошибок при вводе данных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проявляются в одном и том же месте формы: непонятное поле или отсутствие подсказки ведут к неправильному формату. Чем короче шаги ввода, тем меньше ошибок.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набор наиболее частых причин. Главный вывод: ясная форма и подсказки снижают число проблем, а значит повышают надёжность работы программы.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659" y="1245327"/>
            <a:ext cx="2679802" cy="36784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250" y="391700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попадают введенные данные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7949546" y="4471034"/>
            <a:ext cx="880868" cy="6232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4748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после ввода и передача дальше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ввода данные могут оказаться в оперативной памяти, чтобы программа могла сразу выполнить вычисления. Также они могут быть подготовлены к дальнейшей обработке без сохранения, пока пользователь не подтвердит действие.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84590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программными модулями и внешними сервисами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случаях данные записываются в файл или базу данных, а иногда отправляются в другой модуль, на сервер или в интернет-сервис. Такая цепочка помогает проследить путь информации от действия человека до результата.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418271"/>
            <a:ext cx="443582" cy="3548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57149" y="1384985"/>
            <a:ext cx="316078" cy="4214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66577" y="1398556"/>
            <a:ext cx="443582" cy="39429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вывод зависит от задачи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Игры: мгновенный отклик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важен быстрый вывод на экран и звук, потому что события происходят прямо сейчас. Результат должен появляться без задержек, а звуковые сигналы помогают ориентироваться в происходящем.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 отчёты: удобное сохранение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текстовых документов на первый план выходит сохранение в файл и печать. Пользователь хочет видеть стабильный результат, который можно переслать, открыть позже и использовать при работе с другими материалами.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приложения: наглядность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программах полезны таблицы, схемы, подсказки и графики. Один и тот же набор данных показывают по-разному, чтобы легче понять правила, сравнить варианты и проверить себя.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типов вывода из учебного материала по информатике; доли не соответствуют реальным измерениям.
</a:t>
            </a:r>
            <a:endParaRPr lang="en-US" sz="779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представления результата программы
</a:t>
            </a:r>
            <a:endParaRPr lang="en-US" sz="2242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влияет на понимание результата. Например, текст поясняет действия, числа показывают точные значения, а графики помогают сравнить результаты и заметить закономерности быстрее.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вывода решают разные задачи: кому-то важнее пояснение, кому-то — визуальное сравнение, а кому-то — уведомление. Поэтому программа комбинирует формы там, где это уместно.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надежного ввода и вывода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организация данных опирается на понятные подписи, единый формат и согласованность шагов. Программа проверяет значения, сообщает об ошибках и только затем продолжает расчёт или запись результата.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заранее продумать внешний вид интерфейса: меньше лишних элементов, яснее поля и логичнее расположение элементов. Когда пользователь быстро находит нужное поле, он делает меньше случайных ошибок.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ввод и вывод согласованы, программа работает предсказуемо. Пользователь понимает, что именно он указал и где увидит ответ, поэтому взаимодействие становится быстрее и точнее в учебных и повседневных задачах.
</a:t>
            </a:r>
            <a:endParaRPr lang="en-US" sz="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 и вывод делают программу «понятной»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 и вывод данных лежат в основе работы любой программы: через них человек передаёт информацию и получает результат. Надёжность обеспечивают верные форматы, проверка ошибок и удобный интерфейс, чтобы пользоваться было легко.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2026-05-14T11:08:27Z</dcterms:created>
  <dcterms:modified xsi:type="dcterms:W3CDTF">2026-05-14T11:08:27Z</dcterms:modified>
</cp:coreProperties>
</file>