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предложения: маленькие помощники большого смысла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предложение точным, ярким и понятным.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второстепенные члены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уже умеем находить подлежащее и сказуемое, пора замечать слова-помощники. Они уточняют смысл, делают речь живее и помогают понять, что именно происходит в предложении.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второстепенных членов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 и отвечает на вопросы какой? какая? какое? какие? чей? Оно помогает сразу представить предмет точнее и ярче.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действие, и отвечает на вопросы косвенных падежей: кого? чего? кому? чему? кого? что?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 условия действия: где? когда? как? почему? зачем? Оно уточняет место, время, способ, причину или цель события.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признак предмета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связано с существительным и отвечает на вопрос от него: какой? чей? какой по счёту? Оно помогает узнать предмет лучше, словно добавляет ему яркую одежду.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«Снежный заяц спрятался под кустом» слово «снежный» — это определение. Оно показывает признак предмета и делает картинку в воображении чётче.
</a:t>
            </a:r>
            <a:endParaRPr lang="en-US" sz="99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слово-определение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существительного задай вопрос: какой? чей? какое? Если слово отвечает на него и уточняет предмет, значит, это определение.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связь с 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всегда относится к слову, которое называет предмет. В словосочетании «весёлая песня» именно песня становится более конкретной.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образ ярче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представить предмет точнее. Оно добавляет детали, и предложение звучит не скучно, а по-настоящему живо.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предмет, на который направлено действие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со сказуемым и показывает, на что направлено действие. Оно отвечает на вопросы кого? что? кому? чему? о ком? о чём?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«Дети читают книгу» слово «книгу» — дополнение. Оно объясняет, что именно читают дети, и делает мысль полной.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дополнение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дополнения действие может звучать незавершённо: «мальчик рисует». Мы понимаем, что он что-то делает, но не знаем, что именно.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дополнением предложение становится яснее: «мальчик рисует дом». Теперь смысл не убегает, а спокойно стоит на месте и улыбается.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чаще всего выражается существительным или местоимением и обычно связано с глаголом-сказуемым. Оно помогает речи быть точной, а не загадочной.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в предложении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определить слово, которое обозначает предмет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Обстоятельство: где? когда? как?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при каких условиях происходит действие. Оно отвечает на вопросы где? когда? как? почему? зачем? и помогает не потерять важные детали.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«Утром мы гуляли в парке» слова «утром» и «в парке» — обстоятельства. Одно сообщает время, другое — место прогулки.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439" y="2007275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1285" y="2007275"/>
            <a:ext cx="2445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обстоятельства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где? Оно указывает, где происходит действие: в парке, дома, у школы, на дворе.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когда? Такое слово говорит, в какой момент действие случается: утром, зимой, завтра, после уроков.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как? Оно показывает, как именно происходит действие: тихо, быстро, дружно, аккуратно.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почему? Оно объясняет причину действия: из-за дождя, по болезни, от усталости.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цели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 зачем? Оно показывает, ради чего совершается действие: для игры, за ответом, чтобы помочь.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определения, дополнения и обстоятельства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связано с предметом и отвечает на вопросы какой? чей? которое? Оно помогает узнать, какой именно это предмет, и часто стоит рядом с существительным.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 действием и называет того, на кого оно направлено. К нему задают вопросы кого? чего? кому? чему? что? о ком? о чём?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слова, важно задавать вопрос от главного слова и вдумываться в смысл. Тогда сразу видно, что слово делает в предложении.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 условия действия: место, время, причину, цель или способ. Оно отвечает на вопросы где? когда? как? почему? зачем? и уточняет, как всё происходит.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 членам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«Маленький щенок весело бежал по двору» находим главные слова. «Щенок» — подлежащее, а «бежал» — сказуемое. Они несут главный смысл.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 на остальные слова. «Маленький» отвечает на вопрос какой? — это определение. «Весело» показывает, как бежал щенок, а «по двору» — где он бежал.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 по членам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найти главные и второстепенные члены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делают речь красивее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добавляют к простому предложению важные подробности: какой предмет, что именно произошло, где и когда это случилось. Без них речь звучит как короткая телеграмма.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делают картину ярче, дополнения раскрывают действие, а обстоятельства помогают увидеть место, время и способ. Вместе они создают полное и живое высказывание.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словам текст легко представить в воображении. Сразу хочется увидеть не просто птицу, а белую птицу над тихим озером — почти как мини-фильм.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второстепенных членов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определение и обстоятельство, потому что слова стоят рядом. Но место в предложении не главное — важнее, на какой вопрос отвечает слово.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 задать вопрос от главного слова. Если этого не сделать, можно перепутать дополнение с обстоятельством или вовсе пропустить нужное слово.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 второстепенным членом любое слово, которое «прилипло» к главному. Это неверно: нужно смотреть, что слово обозначает и как связано с ним по смыслу.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 и смыслом помогает избежать путаницы. Если ответ подходит и объясняет предложение, значит, слово найдено правильно. Умный разбор любит внимательных учеников.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и его секрет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лист упал с дерева, и сразу стало понятно, какой лист летит вниз. Слово «зелёный» помогает увидеть признак предмета, а «с дерева» показывает, откуда он упал. Предложение стало точнее и намного живее.
</a:t>
            </a:r>
            <a:endParaRPr lang="en-US" sz="89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сестры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подарил сестре цветы, и в предложении сразу появились два важных дополнения. Они отвечают на вопросы кому? и что? Без них действие звучало бы неполно, а с ними история стала ясной и доброй.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поют громко, и мы легко представляем это утро. Слова «весной» и «громко» уточняют время и способ действия. Благодаря им предложение звучит ярко, словно маленькая весенняя песенка.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второстепенные члены при чтении и письме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быстрее понимать, о чём говорится в тексте. Когда видишь определение, дополнение или обстоятельство, смысл предложения складывается, как пазл, без лишних догадок.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такие слова делают ответ точнее и красивее. В изложении, диктанте или сочинении они помогают избежать коротких, скучных фраз и сделать речь выразительной.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ученик подбирает второстепенные члены, тем грамотнее звучит его работа. Это полезно и в классе, и дома, и даже при чтении любимых книжек.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 темы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главные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предложении находят подлежащее и сказуемое. Без них нельзя понять, о чём идёт речь и какое действие описывается.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Задать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 главных слов задают вопросы к остальным словам. Именно вопрос подсказывает, что это за член предложения.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Определить вид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какой? — это определение. Если кого? что? — дополнение. Если где? когда? как? — обстоятельство.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Подчеркнуть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подчёркивают разными линиями: определение — волнистой, дополнение — пунктирной, обстоятельство — точка-тире. Так разбор становится аккуратным и понятным.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закрепление 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можно превращать в маленькую игру: ищем слова-помощники, задаём вопросы и угадываем их роль. Это похоже на охоту за подсказками, только без лупы и шляпы.
</a:t>
            </a:r>
            <a:endParaRPr lang="en-US" sz="99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фразе «Солнечный зайчик прыгал по стене» слово «солнечный» делает картинку ярче, а «по стене» показывает место. Чем внимательнее поиск, тем веселее разбор.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 помогают словам работать дружно и точно. Они делают речь понятной, красивой и живой, а маленькому читателю помогают увидеть в предложении целую картинку.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2026-05-22T00:23:14Z</dcterms:created>
  <dcterms:modified xsi:type="dcterms:W3CDTF">2026-05-22T00:23:14Z</dcterms:modified>
</cp:coreProperties>
</file>