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прилагательных с помощью приставок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прилагательным приобретать новое 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приставки в прилагательных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речь точной: они называют цвет, размер, качество и место. Приставки помогают создавать новые слова и лучше понимать их смысл, а также правильно писать их в разных ситуациях речи и письма.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 в составе прилагательного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перед корнем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 — это значимая часть слова, которая стоит перед корнем и входит в основу. Она не меняет форму слова, а создаёт новое прилагательное с другим значением.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прилагательных с приставками обычно остаётся общий корень с исходным словом: добрый — недобрый, вкусный — безвкусный, школьный — пришкольный. Так легко увидеть связь между словами.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смысл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добавляет к прилагательному новый оттенок значения: отрицание, отсутствие признака, близость к месту или высокую степень качества. Поэтому одно и то же слово может звучать по-разному по смыслу.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правописанием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понять, где в слове приставка и какое значение она несёт, легче определить его написание. Это особенно важно при работе с не-, без-, при- и пре-.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приставки в прилагательных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Не-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не- выражает отрицание признака: невесёлый, неинтересный, неудачный. Она помогает образовать слово с противоположным смыслом и часто делает высказывание более точным.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Без-/бес-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без- и бес- показывают отсутствие признака: беззвучный, бесполезный, бесстрашный. Такие слова называют нехватку качества, свойства или состояния, которое было бы ожидаемым.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при- обычно связана с близостью к месту, приближением или присоединением: прибрежный, пришкольный, приглушённый. В ряде слов она передаёт и неполноту признака.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пре- часто указывает на очень сильный признак: прекрасный, превосходный, премудрый. В школьных словах она нередко близка по смыслу к слову «очень».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добавляют приставки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одна приставка может передавать несколько близких смыслов, особенно при- и пре-.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чаще всего встречаются не- и без-/бес-: именно они помогают быстро изменить смысл прилагательного и уточнить оценку признака.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примерам русского языка для 6 класса.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не- в прилагательных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не- образует прилагательные со значением противоположного признака: добрый — недобрый, ясный — неясный, удачный — неудачный. Новое слово становится самостоятельной единицей с иным смыслом.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не- входит в состав нового слова, оно пишется слитно: небольшой, неясный, неудачный. Такое написание показывает, что перед нами одно слово, а не сочетание слов.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слово с не- можно заменить близким по значению словом без приставки: неинтересный — скучный, невесёлый — грустный. Это помогает проверить, что значение действительно изменилось.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противопоставлении с союзом, а не пишется отдельно: не высокий, а низкий; не интересный, а скучный. Здесь подчёркивается выбор между двумя признаками.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модели прилагательных с приставками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приставку, её значение и типичный пример.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модели слова легче определить значение приставки и не перепутать её с частью корня или с похожим по звучанию вариантом.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словообразования прилагательных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761"/>
            <a:ext cx="209400" cy="1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без- и бес-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без- и бес- обозначают нехватку свойства или состояния: беззвучный, бесполезный, бесконечный. Слово сразу показывает, чего именно не хватает предмету или явлению.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орфографии часто смотрят на следующий согласный: перед звонкими обычно пишется без-, перед глухими — бес-. Это помогает писать слово аккуратно и по правилу.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характеристика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делают описание более точным: бесстрашный человек, безвкусное блюдо, безмолвный класс. Они называют не просто признак, а его отсутствие.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образовано ли прилагательное приставочным способом
</a:t>
            </a:r>
            <a:endParaRPr lang="en-US" sz="1986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слова помогает установить приставку и её роль в новом значении.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при- и пре-: похожие по звучанию, разные по смыслу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При-: близость к месту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часто указывает на расположение рядом или на приближение: прибрежный, пришкольный, прилегающий. В таких словах приставка помогает назвать связь предмета с местом.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При-: присоединение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приставка может обозначать присоединение или присоединённость: пришить, прикрепить, прилепить. В прилагательных и словах близких форм она сохраняет смысл соединения с чем-то.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При-: неполнота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при- передаёт неполный, ослабленный признак: приглушённый, притихший. Значение становится мягче, чем у исходного слова, но остаётся с ним связано.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Пре-: очень сильный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пре- часто выражает высокую степень качества: прекрасный, превосходный, премилый, премудрый. Здесь важно понимать смысл слова, потому что написание зависит не только от звучания.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бывают у приставки при-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«при-» часто помогает понять не только форму, но и точный оттенок значения слова.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показанные значения близки по смыслу, поэтому приставка «при-» требует внимательного анализа контекста.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«Приставки в прилагательных»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приставкой пре-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часто звучат торжественно или выразительно, поэтому в тексте они помогают создать более яркую оценку предмета или явления.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спросить себя, можно ли заменить приставку словом «очень» или близким по смыслу усилением признака.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степень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«пре-» усиливает качество и передаёт значение, близкое к слову «очень»: прекрасный, превосходный, премилый.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написания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шестиклассника главное правило простое: написание «пре-» связано со значением слова, а не только с его звучанием.
</a:t>
            </a:r>
            <a:endParaRPr lang="en-US" sz="10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приставка меняет значение прилагательного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приставка создаёт новое слово и меняет значение исходного прилагательного.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 меняет корень, но добавляет новое значение, поэтому появляется отдельное слово с другим смыслом.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словообразования прилагательных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приставка отличается от предлога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или 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всегда входит в состав слова и пишется слитно: неблизкий, пришкольный, бесполезный. Предлог, наоборот, пишется отдельно от слова.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нами приставка, корень остаётся частью одного слова. У предлога корень слова не меняется, потому что это служебная часть речи.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создаёт новое слово с новым значением. Предлог только связывает слова в предложении и не образует новое прилагательное.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на смысл и на написание: неблизкий — это одно слово, а не близкий дом — сочетание с предлогом и прилагательным.
</a:t>
            </a:r>
            <a:endParaRPr lang="en-US" sz="11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прилагательных с приставками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разбор помогает увидеть, какая часть слова отвечает за новое значение.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соединяется с корнем и вместе с суффиксом и окончанием образует новое прилагательное.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морфемного строения слова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 приставками в речи шестиклассника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такие слова помогают точно назвать место или обстановку: пришкольный участок, безмолвный класс, неясный ответ на уроке.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о природе приставочные прилагательные делают описание выразительнее: прибрежный ветер, бескрайнее поле, приглушённый свет вечером.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поступков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передать отношение к человеку или его поступку, удобно использовать слова с не-, без-, пре-: недобрый, бесстрашный, превосходный.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такое слово часто заменяет целое словосочетание, поэтому речь становится короче, точнее и удобнее для письменного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правописания прилагательного с приставкой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приставку, значение слова и способ написания.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Ошибкоопасные случаи в написании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случаи, где важно опираться на значение приставки и условия написания.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связана с различением нового слова и сочетания слов, а также с пониманием значения приставки.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правила русского языка; учебные примеры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19065"/>
            <a:ext cx="324900" cy="25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979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приставочного способа образования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исходного и нового слова обычно сохраняется один корень: добрый — недобрый, вкусный — безвкусный, школьный — пришкольный.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 просто присоединяется к слову, а добавляет новое лексическое значение и меняет оттенок признака.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корнем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 входит в состав слова, поэтому её нужно выделять при разборе морфем.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образования помогает назвать признак точнее и сделать высказывание короче, яснее и выразительнее.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важно запомнить о приставках в прилагательных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меняют значение прилагательных и помогают точнее выражать мысль. Главное — узнавать их смысл, правильно выделять в слове и не путать с предлогами.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2026-05-28T05:43:45Z</dcterms:created>
  <dcterms:modified xsi:type="dcterms:W3CDTF">2026-05-28T05:43:45Z</dcterms:modified>
</cp:coreProperties>
</file>