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войско ранней республики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победил соседей и создал армию граждан?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республика: время опасностей и роста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509 года до н. э. Рим почти непрерывно воевал с соседями в Италии. Эти конфликты сделали гражданский долг, военный строй и союзников основой его силы и расширения.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пастбища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Италии рядом существовало много племён и городов, поэтому споры за поля, пастбища, скот и дороги возникали постоянно. Рим тоже хотел защитить собственные владения.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Тибр и удобные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важными были места у реки Тибр: они помогали контролировать переправы, торговлю и движение войск. Кто владел такими пунктами, тот усиливал своё положение.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без полного уничтожения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часто не разрушали побеждённого врага до конца. Вместо этого они заключали договоры и союзы, превращая бывших противников в опору своей силы.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через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победа приносила Риму не только безопасность, но и влияние в Италии. Поэтому войны становились для римлян способом защищаться и расширяться одновременно.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 постоянно воевал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Гражданин-солдат в войске Рима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593900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 и землевладелец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ранней республике воевали граждане, которые владели землёй. Для римлянина служба считалась не профессией, а обязанностью перед городом и общиной.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93900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Снаряжение за свой счёт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оружия и защиты солдат покупал сам: шлем, щит, копьё и меч. Поэтому более богатые граждане могли выйти в поход лучше вооружёнными.
</a:t>
            </a:r>
            <a:endParaRPr lang="en-US" sz="1466" dirty="0"/>
          </a:p>
        </p:txBody>
      </p:sp>
      <p:sp>
        <p:nvSpPr>
          <p:cNvPr id="13" name="Text 4"/>
          <p:cNvSpPr txBox="1"/>
          <p:nvPr/>
        </p:nvSpPr>
        <p:spPr>
          <a:xfrm>
            <a:off x="6311063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по сезону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войско собирали в тёплое время года, когда работы в поле было меньше. Это помогало совмещать войну с хозяйством, хотя служба всё равно была тяжёлой.
</a:t>
            </a:r>
            <a:endParaRPr lang="en-US" sz="1430" dirty="0"/>
          </a:p>
        </p:txBody>
      </p:sp>
      <p:sp>
        <p:nvSpPr>
          <p:cNvPr id="14" name="Text 5"/>
          <p:cNvSpPr txBox="1"/>
          <p:nvPr/>
        </p:nvSpPr>
        <p:spPr>
          <a:xfrm>
            <a:off x="6311063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рядом с лагерем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воина была связана и с землёй, и с походом. Поэтому римского солдата удобно изображать рядом с полем, простым лагерем и круглым или овальным щитом.
</a:t>
            </a:r>
            <a:endParaRPr lang="en-US" sz="14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строй римского войска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более мелким боевым единицам сделал римское войско менее громоздким и удобным для разных местностей, особенно для холмов и узких проходов.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Манипулярный строй был гибче фаланги: армия лучше поворачивала, обходила и продолжала бой на неровной местности.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военных построений ранней Римской республики по материалу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 порядок в римском войске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войске были крупные и мелкие подразделения, а управление строилось на строгом подчинении.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подразделение, тем легче было управлять строем. Порядок и чёткое командование делали армию устойчивой в бою.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о ранней Римской республике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римский гражданин становился воином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порядку набора гражданина на службу в ранней республике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лагерь и строгая дисциплина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за день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старались строить лагерь почти каждый день похода. Это делало остановку безопасной и помогало войску быстро устроить быт даже вдали от дома.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планировка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имел ров, вал, ворота и прямые улицы. Такая схема защищала солдат и одновременно упорядочивала жизнь большого войска.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 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лагеря всё подчинялось распорядку: где стоять, как двигаться, когда выступать. Это уменьшало беспорядок и помогало сохранять строй.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наказания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бегство, неповиновение и потерю строя наказывали очень строго. Римляне считали, что без дисциплины войско не сможет действовать как единое целое.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рядом с Римом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 веке до н. э. Рим сталкивался с латинами, вольсками, эквами и этрусками. Это были частые и опасные войны за соседние земли.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важными были холмы, переправы и дороги. Кто контролировал такие места, тот мог быстрее двигать войска и лучше защищать свои владения.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Тибра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Рима главным было удержать долину Тибра. Эта территория обеспечивала безопасность города и его связь с другими районами Италии.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после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не всегда означала уничтожение врага. Часто Рим заключал договор, превращая бывшего противника в союзника и укрепляя свои позиции.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войны с соседями Лация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Самнитские войны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Самниты сражались с Римом в горах и на узких дорогах, где привычные приёмы работали хуже и требовали перестройки армии.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продолжительная война стала для Рима школой манёвра: он учился действовать в сложной местности и менять тактику.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Самнитских войн, указанная в задании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Ловушка в горах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войско вошло в узкий проход между скалами и оказалось в теснине без возможности развернуться. Самниты перекрыли выходы, и легионеры потеряли главное преимущество — строй и свободу движения. В горах даже сильная армия может стать беспомощной.
</a:t>
            </a:r>
            <a:endParaRPr lang="en-US" sz="1592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после сдачи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у Кавдинского ущелья стало для римлян тяжёлым унижением. Но оно научило командиров осторожнее вести войско, лучше разведывать местность и не полагаться только на силу. Римляне поняли, что победа зависит не только от храбрости, но и от разумного выбора пути.
</a:t>
            </a:r>
            <a:endParaRPr lang="en-US" sz="1592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Кавдинское ущелье: тяжёлое поражение Рима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Пирр и боевые слоны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96998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противник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Пирр Эпирский привёл в Италию опытное войско и боевых слонов. Для римлян это было новым и страшным испытанием, потому что противник умело использовал и нападение, и панику в рядах врага.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696998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сумели сдержать Пирра, но каждая победа обходилась слишком дорого. Потери были настолько велики, что новые силы приходилось собирать снова и снова, а война затягивалась.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696998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Пиррова победа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из этой войны появилось выражение «пиррова победа». Так называют успех, который достигается такой ценой, что почти равен поражению и не приносит настоящей выгоды.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войны с Пирром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военные успехи сопровождались серьёзными потерями и нагрузкой на союзников.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побеждал не быстро, а за счёт стойкости, пополнения войска и готовности выдерживать долгую войну.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темы; относительные, не статистические значения
</a:t>
            </a:r>
            <a:endParaRPr lang="en-US" sz="133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Пуническая война: шаг к новым морям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264 год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война Рима и Карфагена за Сицилию. Спор быстро вышел за пределы Италии и превратился в борьбу за важный остров и морские пути.
</a:t>
            </a:r>
            <a:endParaRPr lang="en-US" sz="1261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флота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Римляне, привыкшие к сухопутным боям, начали спешно создавать военный флот. Им пришлось учиться строить корабли и вести морское сражение почти с нуля.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опыт Рима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война на море показала, что Рим умеет быстро приспосабливаться. После неё республика стала сильнее не только на суше, но и в Средиземном море.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Оружие, которое оказалось удобнее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не боялись брать полезное у соседей и противников. Они использовали гладиус, крупный щит и метательные копья, потому что такое вооружение помогало биться плотнее, быстрее и увереннее в ближнем бою.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Заимствования, которые усилили армию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самнитов, греков и карфагенян помог римлянам понять, какие приёмы действительно работают. Новое оружие и более гибкий строй сделали легион удобнее для разных войн, от горных сражений до больших походов.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учился у других народов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940700"/>
            <a:ext cx="4206300" cy="1008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противники ранней республики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с кем и где Рим воевал в ранний период, а также к чему приводили эти столкновения.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каждый конфликт расширял опыт Рима и усиливал его положение в Италии.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ранней Римской республики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 побеждал чаще других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темы: от призыва граждан и дисциплины к росту военной силы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20729"/>
            <a:ext cx="310200" cy="275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войн для римского общества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Разорённые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землевладельцы уходили в поход, поля оставались без ухода. Долгая служба могла ослабить семью, уменьшить урожай и сделать хозяйство беднее.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и переселения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 в Рим попадали пленные и рабы, а покорённые земли меняли судьбу многих людей. Это усиливало неравенство в обществе.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приносили Риму деньги, имущество и ценности, захваченные у врага. Это помогало городу богателеть и поддерживать новые походы.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могущества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потери простых граждан, республика укреплялась. Новые земли и союзники делали Рим всё заметнее и сильнее на Апеннинском полуострове.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войске к III веку до н. э.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III веку до н. э. римляне уже умели воевать в разных условиях и лучше использовали опыт предыдущих войн.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стала не просто больше, а умнее: гибче строем, сильнее организацией и надёжнее в долгих походах.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условные сравнительные оценки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 войны сделали Рим сильнее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ранней республики превратили Рим из города землевладельцев в державу граждан-солдат. Опыт, дисциплина и умение учиться на поражениях помогли ему подчинить Италию и начать путь к Средиземноморью.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2026-06-02T03:59:47Z</dcterms:created>
  <dcterms:modified xsi:type="dcterms:W3CDTF">2026-06-02T03:59:47Z</dcterms:modified>
</cp:coreProperties>
</file>