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писатель, чьи книги учат думать о человеке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как выбор, доброта и совесть формируют судьбу человека и семьи.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и его время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жил в 1828–1910 годах, когда Россия менялась: отменяли крепостное право, росли школы, менялась жизнь городов и деревень. Сам Толстой из дворян, но особенно внимательно писал о простых людях — крестьянах, солдатах, школьниках.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Толстого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первые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родился 9 сентября 1828 года в Ясной Поляне, недалеко от Тулы. Ранние впечатления, природа и жизнь вокруг стали важным материалом для будущих книг.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одиночество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потерял родителей и рос среди родственников. Ощущение разлуки и внутренней тишины позже проявилось в историях о детстве и в разговорах героев с собой.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события и рассказы близких людей формировали его взгляд на отношения в доме. Толстой особенно внимательно показывал, как поступки взрослых влияют на детей.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повестях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семьи, близости и сомнений Толстой развивал в повестях о детстве и в образах семейной жизни. Через личные чувства он учил читателя понимать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— дом, школа и место творчества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наблюдение за жизнью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Толстой писал крупные произведения и много гулял по парку. Он общался с крестьянами и наблюдал деревенский быт, замечая детали, которые потом становились частью художественных сцен.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рождались страницы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усадьбе помогала ему держать связь с повседневностью. Здесь он работал, размышлял и возвращался к мыслям снова и снова, чтобы точнее показать характеры людей и их внутренние шаги.
</a:t>
            </a:r>
            <a:endParaRPr lang="en-US" sz="102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 крестьянских детей
</a:t>
            </a:r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открыл школу для крестьянских детей в Ясной Поляне. Он стремился, чтобы обучение было живым и уважительным. Сегодня место известно как музей-заповедник, связанный с его именем.
</a:t>
            </a:r>
            <a:endParaRPr lang="en-US" sz="10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Молодость, Кавказ и Севастополь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Севастополя (Крымская война)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Крымской войны Толстой оказался свидетелем обороны Севастополя. Он наблюдал страх, усталость и мужество людей, оказавшихся в огне.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Кавказе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Толстой участвовал в службе на Кавказе. Там он увидел войну и бытовую сторону жизни солдат, что позже помогло ему писать правдиво и без красивых прикрас.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«Севастопольские рассказы»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впечатления стали основой «Севастопольских рассказов». В центре оказывается не парадная картина, а переживания обычного человека на войне.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Толстого по этапам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повести о взрослении переходят в масштабные романы, а затем в поздние тексты о совести, вере и нравственности.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этапам видно, что интерес Толстого смещается: от внутреннего роста героя к вопросам ответственности и смысла жизни. Масштаб меняется, но главная тема — человек.
</a:t>
            </a:r>
            <a:endParaRPr lang="en-US" sz="137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по датировкам основных произведений: «Детство», «Отрочество», «Юность», «Севастопольские рассказы» (1850-е); «Война и мир», «Анна Каренина» (1860–1870-е); «Исповедь», «Воскресение», публицистика о жизни, вере и нравственности (1880–1900-е).
</a:t>
            </a:r>
            <a:endParaRPr lang="en-US" sz="7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мир»: роман о народе и истории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уделяет внимание ошибкам и духовному росту: герои проходят путь сомнений, решений и последствий. Так история становится понятнее — потому что она происходит «с живыми людьми».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важны не только известные полководцы. Писатель показывает роль народа в победе над Наполеоном, связывая ход войны с общей силой и характером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события Отечественной войны 1812 года показаны через судьбы семей Болконских, Ростовых и Безуховых. Переживания героев меняют их взгляд на себя и окружающий мир.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54" y="1595710"/>
            <a:ext cx="3604120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«Войны и мира»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у разных героев сходятся и расходятся социальное положение и характер: каждый проходит собственный внутренний путь.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герои отвечают на одни и те же жизненные вопросы по-своему. Толстой связывает характер с выбором и с тем, как человек понимает долг и ответственность.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романа «Война и мир» (Л. Н. Толстой).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роман о семье и выборе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разные семьи и разные жизненные дороги. История Анны связана с любовью, общественным осуждением и постепенно нарастающим одиночеством — это влияет на ее решения.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Константина Левина раскрывает другой смысл жизни: труд на земле, семейную жизнь и попытки жить честно. Он ищет опору не в громких словах, а в ежедневных поступках.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вопросы ответственности и верности. Толстой заставляет думать, что человек выбирает не только между людьми, но и между образом жизни и собственной правдой.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также размышляет о счастье: когда оно становится возможным и что разрушает его. Через судьбы героев читатель замечает цену ошибок и важность внутренней зрелости.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школа для детей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считал, что учиться должны все дети, а обучение — развивать интерес и самостоятельность. В его подходе было важно, чтобы ребенок понимал смысл знаний, а не просто запоминал правила.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Ясной Поляны занятия проходили без телесных наказаний: было живое общение и внимание к личности ученика. Для детей Толстой писал специальные рассказы, включая «Филипок», «Косточка» и «Лев и собачка».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21838"/>
            <a:ext cx="341226" cy="272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19241" y="2687716"/>
            <a:ext cx="21326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мыслитель и защитник нравственных идей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считал, что человек отвечает за свои поступки перед другими и перед самим собой. Совесть для него — не правило из книжки, а внутренний голос, который требует честности.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критиковал ложь и несправедливость, потому что они разрушают отношения и делают жизнь пустой. Он призывал выбирать правду даже тогда, когда это трудно или невыгодно.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без показной 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связывал веру с нравственным изменением человека: стать лучше, чем вчера. Важнее не слова, а поступки, которые поддерживают других и уменьшают вред.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Ненасилие и внутреннее совершенствование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главных уроков Толстого — стремиться менять себя, а не побеждать силой. Эти идеи о ненасилии вдохновляли многих, в том числе Махатму Ганди.
</a:t>
            </a:r>
            <a:endParaRPr lang="en-US" sz="13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 у Толстого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персонажа: выбор или ошибка → сомнения → столкновение с правдой жизни → внутреннее изменение → более честный поступок.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Толстого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просто и точно, но добивается большой глубины. Он показывает мысли героя так, что читатель понимает не только события, но и внутренние причины поступков.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подробностей: природа, дом, одежда, еда, жесты и разговоры. Благодаря таким деталям мир книги становится «осязаемым» и помогает почувствовать настроение персонажей.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часто ставит читателя рядом с героем в моменты сомнений и ошибок. Поэтому изменения выглядят не случайными, а закономерным итогом переживаний и раздумий.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Толстого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у Толстого то, как через семью и нравственный выбор раскрывается характер человека и объясняется смысл его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действует «по совести», меняется и его жизнь; когда отходит от правды, накапливаются внутренние трудности. Поэтому темы семьи и выбора связаны сильнее всего.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тем по содержанию произведений Л. Н. Толстого (обобщение по ключевым мотивам в тексте).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возрасту он пришёл, опираясь на принцип простоты и близости к жизни, а не на внешние признаки статуса.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данные: дата рождения 9 сентября 1828 года и смерть 20 ноября 1910 года (подсчёт возраста по датам).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биография показывает, что идеи простоты и труда были не «картинкой», а стилем жизни: он много ходил пешком и ценил повседневную работу и наблюдение быта.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Толстого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от привычной жизни и поиск соответствия убеждениям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 году Толстой ушёл из Ясной Поляны, стремясь жить так, как подсказывают его нравственные убеждения. Этот шаг стал частью долгого внутреннего пути, где главной задачей было быть честным с собой.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на станции Астапово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поездки он тяжело заболел и умер на станции Астапово 20 ноября 1910 года. Последний эпизод подчеркнул итог его поисков правды и стремление к внутренней свободе.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мире и в школьной программе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на разных языках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Толстого переведены на многие языки и читаются в разных странах. Поэтому его истории воспринимают не только как русскую, но и как универсальную литературу о человеке.
</a:t>
            </a:r>
            <a:endParaRPr lang="en-US" sz="1303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характере и выборе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особенно ценят «Войну и мир», «Анну Каренину» и «Детство». Они помогают обсуждать честность, ответственность и то, как выбор влияет на судьбу.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которым верят подростки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герои часто ошибаются, сомневаются и учатся. Это близко читателям 11–13 лет: так легче говорить о дружбе, семье и справедливости без поучений «сверху вниз».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для детей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 для детей, например о Филипке, помогают тренировать внимательное чтение и обсуждать поступки. Простые сюжеты дают основу для разговоров о правильном поведении и уважении к людям.
</a:t>
            </a:r>
            <a:endParaRPr lang="en-US" sz="13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22" y="1599680"/>
            <a:ext cx="3812489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Л. Н. Толстом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собрана по основным биографическим сведениям и ключевым занятиям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Толстой соединял литературу и обучение, а в центре его внимания неизменно оставались нравственные вопросы и жизнь обычных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справки и школьные материалы по творчеству Л. Н. Толстого.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интересен шестиклассникам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Толстого говорят о близких школьникам вещах: дружбе, семье, справедливости, честности и ответственности. Его герои объясняют, как важно думать о последствиях своих слов и поступков.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Толстого нередко ошибаются, а затем пытаются понять причины своих решений. Так подросткам легче заметить, что внутреннее состояние влияет на поведение, даже если внешне всё «выглядит нормально».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заметна мысль: ценность человека не равна его положению или удаче. Произведения помогают увидеть, что внутреннее качество важнее громких титулов и случайного успеха.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Толстой — писатель, который учит думать о жизни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создал произведения о человеке, семье, войне, детстве и нравственном выборе. Он был учителем и мыслителем, а его книги продолжают помогать размышлять о добре, совести и ответственности.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2026-05-15T04:21:15Z</dcterms:created>
  <dcterms:modified xsi:type="dcterms:W3CDTF">2026-05-15T04:21:15Z</dcterms:modified>
</cp:coreProperties>
</file>