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суши Земли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от жаркого экватора к холодным полюсам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вид природы на Земле?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меняются из-за тепла и влаги. Где солнца и дождей больше, там леса гуще и выше. Где холодно или сухо, растения растут медленно, а иногда почти исчезают.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природная зона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231125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зона — это крупный участок суши, где похожи погода, растения, животные и почвы. Внутри такой территории природа как будто живёт по общим правилам.
</a:t>
            </a:r>
            <a:endParaRPr lang="en-US" sz="1423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436989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зоне подходят только те растения и животные, которым удобно именно в таких условиях. Ель любит прохладу и влагу, а кактус отлично переносит жару и сухость.
</a:t>
            </a:r>
            <a:endParaRPr lang="en-US" sz="142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3642851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природная «команда»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зоны есть свой набор живых организмов. Поэтому тундра не похожа на пустыню, а тайга совсем не похожа на влажный экваториальный лес.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тишина Арктики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— самые суровые и холодные места суши. Почва здесь почти весь год скрыта под снегом и льдом, поэтому растений очень мало. Зато вокруг много простора, ветра и белого света.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 тундры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лето быстро проходит, а зима долго держит землю в холоде. Здесь растут мхи, лишайники и низкие кустарнички, которые не боятся сильного ветра и мороза.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северных просторов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живут северный олень, песец, белая сова и морж. Деревья почти не растут, поэтому животным приходится находить еду и укрытие в низкой, редкой растительности.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 тундра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большие хвойные леса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211924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Хвойное царство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состоит в основном из хвойных деревьев. Ель, сосна и лиственница хорошо переносят холод и образуют огромные лесные пространства, которые тянутся на тысячи километров.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776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тайге морозно и снежно, а летом тепло, но не жарко. Такие условия подходят деревьям, которые медленно растут и умеют переживать долгую холодную пору.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597" y="1211900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живут медведь, лось, рысь, белка и глухарь. Одни животные ищут корм на земле, другие прячутся в густых кронах, а третьи мастерски замирают в снегу.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419" y="1211925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территории России, Канады и Скандинавии. Это самая большая природная зона на суше, поэтому её леса выглядят почти бесконечными.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240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смолы и хвои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воздух часто пахнет хвоей и смолой. Здесь тихо, просторно и немного таинственно, будто лес хранит свои северные секреты.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Разные деревья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лесах хвойные и лиственные деревья растут вместе. Здесь можно увидеть ель, берёзу, дуб, клён и липу, поэтому лес становится особенно разнообразным.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Более мягкий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здесь мягче, чем в тайге, а осадков обычно больше. Деревьям хватает тепла и влаги, и они растут быстрее, чем в северных лесах.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Плодородные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ветки перегнивают и превращаются в питательную почву. Поэтому растениям легче расти, а в лесу появляется больше трав, кустарников и цветов.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Животные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лесах живут кабан, заяц, олень, дятел и сова. Одни животные прячутся в густой растительности, другие ищут корм на земле или в кронах деревьев.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 степь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похожа на соседство леса и открытых травянистых участков. Здесь можно встретить и деревья, и широкие поляны, поэтому пейзаж меняется уже на глазах.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просторы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— это большая равнина почти без высоких деревьев. Летом здесь жарко, а дождей немного, поэтому главным украшением становятся травы и цветы.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открытых пространств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живут суслики, хомяки, сайгаки, жаворонки и степные орлы. Им удобно на открытой местности, где легко заметить врага и найти корм.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трав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проходит по степи, травы колышутся, будто море. Весной она зелёная, а летом и осенью часто становится золотистой.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густого леса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мало тени и много света. Поэтому растения и животные приспособились к сухим, просторным условиям и умеют жить на открытом воздухе.
</a:t>
            </a:r>
            <a:endParaRPr lang="en-US" sz="11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9949" y="1326221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Очень мало дождей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и полупустынях осадков выпадает мало. Солнце сильно нагревает землю днём, а ночью воздух может быстро остывать.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1861" y="1326198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Растения берегут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умеют экономить влагу. У них бывают маленькие листья, колючки или очень длинные корни, которые помогают добывать воду глубоко из земли.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3769" y="1326185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Животные жарких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верблюды, тушканчики, ящерицы и скорпионы. Многие из них активны ночью, когда становится прохладнее и легче искать еду.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5680" y="1326185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Ценность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вода — самое важное сокровище. Там, где появляется источник или оазис, сразу становится больше жизни: приходят животные и вырастают растения.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7585" y="1340048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Песок и камни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бывают песчаными и каменистыми. Несмотря на суровый вид, это тоже живые природные зоны со своими особенными обитателями.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 редколесья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211924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— это широкие пространства, где травы растут свободно, а деревьев немного. Такой пейзаж кажется очень просторным и светлым.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776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саванне есть влажный и сухой сезоны. Когда идут дожди, травы быстро вырастают, а в сухое время природа будто берёт короткий отпуск.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597" y="1211900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Деревья-выносливцы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растут акации и баобабы. Они умеют переживать жару и нехватку воды, поэтому хорошо чувствуют себя среди высокой травы и открытого солнца.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419" y="1211925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часто живут большие стада слонов, жирафов, зебр и антилоп. Вместе им легче находить корм и замечать опасность.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240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наблюдатели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Львы тоже живут в саванне и охотятся на открытых пространствах. Высокая трава помогает одним прятаться, а другим — быстро убегать.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68275" y="1441550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Жарко круглый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экватора всегда тепло и очень влажно. Такие условия помогают растениям расти быстро, поэтому лес становится густым и богатым жизнью.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468275" y="2154096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Лес из этажей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лесу есть несколько ярусов: высокие деревья, кустарники, лианы и папоротники. Получается зелёный дом с множеством этажей.
</a:t>
            </a:r>
            <a:endParaRPr lang="en-US" sz="995" dirty="0"/>
          </a:p>
        </p:txBody>
      </p:sp>
      <p:sp>
        <p:nvSpPr>
          <p:cNvPr id="14" name="Text 4"/>
          <p:cNvSpPr txBox="1"/>
          <p:nvPr/>
        </p:nvSpPr>
        <p:spPr>
          <a:xfrm>
            <a:off x="468275" y="2866648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Много света и тени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не сразу попадает на землю, потому что его закрывают высокие кроны. Внизу поэтому сыро, тенисто и очень зелено.
</a:t>
            </a:r>
            <a:endParaRPr lang="en-US" sz="995" dirty="0"/>
          </a:p>
        </p:txBody>
      </p:sp>
      <p:sp>
        <p:nvSpPr>
          <p:cNvPr id="15" name="Text 5"/>
          <p:cNvSpPr txBox="1"/>
          <p:nvPr/>
        </p:nvSpPr>
        <p:spPr>
          <a:xfrm>
            <a:off x="468275" y="3579211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Богатый мир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обезьяны, туканы, ягуары, попугаи и лягушки. Каждый вид находит своё место в густом лесу и живёт рядом с другими.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68275" y="4291772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Настоящее чудо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экваториальные леса выглядят как огромный зелёный город. В нём всегда шумно, тесно и очень интересно, будто природа устроила большой праздник.
</a:t>
            </a:r>
            <a:endParaRPr lang="en-US" sz="9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растения и животных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ускоряет рост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зоне много тепла, растения пробуждаются быстрее, дольше растут и успевают дать больше листьев, цветов и семян. Животным тоже легче находить пищу и укрытие.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помогает зелени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дождей достаточно, трава, кусты и деревья становятся гуще и выше. Там, где влаги мало, растения растут осторожнее и часто умеют запасать воду.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замедляет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местах растения растут медленно, а некоторые на зиму будто засыпают. Животные там часто имеют густой мех, тёплое оперение или спячку.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жизнь в каждой зоне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разного количества тепла и влаги в природных зонах появляются особые растения и животные. У каждой зоны свой «набор жителей», подходящий именно для её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основа жизни растений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для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воду и даёт растениям питательные вещества. Без неё корни не смогли бы нормально развиваться, а зелёный мир стал бы очень бедным.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плодородность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почва часто богата перегноем. Опавшие листья, ветки и остатки растений постепенно разлагаются и превращаются в полезную для растений основу.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почвы обычно очень плодородные. На них хорошо растут травы, а в некоторых местах люди выращивают зерновые культуры, если берегут землю от истощения.
</a:t>
            </a:r>
            <a:endParaRPr lang="en-US" sz="1319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и сухие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почва часто мёрзлая и бедная, а в пустынях она сухая и песчаная. Растениям там трудно укореняться и получать достаточно воды.
</a:t>
            </a:r>
            <a:endParaRPr lang="en-US" sz="13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приспосабливаются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другие пустынные растения умеют хранить влагу в стеблях или листьях. Это помогает им переживать долгую засуху, когда дождя почти не бывает.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испарения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ели вместо широких листьев — иголки. Они меньше теряют воду и помогают дереву спокойно жить там, где зима длинная, а воздух сухой и холодный.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воде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кувшинки широкие листья лежат на поверхности воды и не тонут. Так растение получает свет и удобно растёт в прудах и тихих заводях.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пустынных растений корни уходят далеко вглубь. Они ищут влагу под землёй, словно маленькие подземные разведчики, и помогают растению выжить.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приспосабливаются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песца очень густой мех, который помогает сохранять тепло в морозы. Благодаря такой «шубке» он чувствует себя увереннее в холодной тундре.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верблюда есть горбы, где хранится жир — запас энергии на трудные дни. Это помогает ему долго обходиться без пищи и воды в пустыне.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имеет светлую шерсть, которая делает его почти незаметным среди льдов и снега. Такая окраска помогает и охотиться, и прятаться.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Достать пищу выше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жирафа длинная шея и длинные ноги. Он спокойно дотягивается до листьев на высоких деревьях, где другим животным просто не достать.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от экватора к полюсам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зон связан с тем, как меняются тепло и влажность на поверхности Земли.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зоны России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просторы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крайнем севере России находятся арктические пустыни и тундра. Здесь холодно, ветрено и очень короткое лето, поэтому растения низкие, а деревья почти не встречаются.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повсюду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страны. Это царство хвойных лесов, где много ели, сосны и лиственницы, а животных спасают густые леса и снежная зима.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степи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расположены смешанные леса, лесостепь и степь. Здесь климат мягче, почвы богаче, а деревьев становится меньше по мере движения к открытым травянистым равнинам.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сухие районы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России встречаются полупустыни. В этих местах мало влаги, сильное солнце и разреженная растительность, поэтому природе особенно важно беречь каждый источник воды.
</a:t>
            </a:r>
            <a:endParaRPr lang="en-US" sz="9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природу зон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становятся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вырубают леса, животным становится труднее находить пищу и укрытие. Растения тоже страдают, потому что им не хватает места, влаги и тени.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степей и строительство дорог меняют привычные места жизни. Одни виды уходят, другие приспосабливаются, но природный баланс при этом нарушается.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рядом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фабрики занимают всё больше пространства. Воздух, вода и почва могут загрязняться, поэтому природе нужна особая защита и внимательное отношение людей.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растения и животные находятся под охраной. Там сохраняют редкие виды и дают природе спокойно жить без лишнего шума.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природные зоны похожи и чем отличаются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 всех зон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природных зонах есть климат, почвы, растения и животные. Без этих четырёх помощников ни одна природная зона не могла бы существовать.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количество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зон — сколько в них тепла и влаги. Именно поэтому одни территории зелёные и густые, а другие сухие, холодные или почти без деревьев.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растительный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зонах растут высокие деревья, в других — только травы, мхи или редкие кустарники. Каждое растение выбирает то место, где ему удобнее жить.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животные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зоны есть свои животные, которые умеют жить именно в таких условиях. Одни любят холод, другие — жару, а третьи не боятся сухости.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524"/>
            <a:ext cx="4248300" cy="983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1938351"/>
            <a:ext cx="4248300" cy="98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2917188"/>
            <a:ext cx="4248300" cy="10081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900" y="3928713"/>
            <a:ext cx="4248300" cy="10081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1131256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зелёный гигант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пространства на суше и тянется через целые страны. Это самая большая природная зона, поэтому её часто называют лесным великаном. В ней много хвойных деревьев, а зимой она выглядит особенно суровой и величественной.
</a:t>
            </a:r>
            <a:endParaRPr lang="en-US" sz="829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127093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 её секреты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кажутся безжизненными, но это не так. Днём там палящее солнце, а ночью становится прохладно, и растения и животные умеют очень экономно обращаться с водой.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3110621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самого экватора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экватора леса такие густые, что в них много ярусов, как в большом доме. Здесь жарко и влажно круглый год, поэтому растения растут быстро, а жизнь идёт почти без пауз.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125" y="4122146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край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— самая холодная природная зона. Здесь снег и лёд держатся очень долго, а растениям приходится быть настоящими чемпионами выносливости, чтобы выжить.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любопытных открытий о зонах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мозаика природных зон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суши меняются из-за климата, воды и почвы. У каждой зоны свои растения и животные, а наша задача — беречь эту удивительную земную мозаику.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2026-05-26T06:44:23Z</dcterms:created>
  <dcterms:modified xsi:type="dcterms:W3CDTF">2026-05-26T06:44:23Z</dcterms:modified>
</cp:coreProperties>
</file>