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Размышляй, читая с удовольствием!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сердцем, воображением и умом — и книга оживает!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первоклассник понимает текст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важно не только прочитать слова, но и уловить смысл. Ребёнок учится замечать героя, его поступки и порядок событий, чтобы история становилась понятной, запоминалась легко и приносила радость.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ищет ответы на простые вопросы: кто здесь герой, что он делает и где происходит действие. Это помогает сразу увидеть основную картину текста.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замечать слова-подсказки, имена, повторения и необычные детали. Именно они часто ведут к важной мысли и помогают не пропустить интересный поворот.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даже маленькая смешная подробность говорит о герое больше, чем длинное описание. Внимательный читатель умеет замечать такие «секреты» истории.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— маленький исследователь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воображение рисует историю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оживает 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читает у окна, а в голове уже появляется тёплая комната, мягкий свет и книжный герой, который будто шагает по странице. Воображение помогает увидеть не только слова, но и настроение истории.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в котором шуршат тайны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может быть лес, где между деревьями прячется зайчонок, а над тропинкой тихо кружит лист. Когда читатель представляет картинку, ему легче понять, что происходит и почему герой волнуется.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на страницах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история переносит нас в класс, на перемену или на школьный двор. Тогда в воображении появляются парты, тетради, друзья и улыбки. Такие образы делают чтение живым и очень близким.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делают чтение интереснее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чтения появляется главное: кто действовал и что произошло. Это помогает задать первые вопросы без спешки.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любопытное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читатель замечает место, повторяющиеся слова и странные детали. Именно они часто подсказывают, где скрыта самая интересная часть.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«почему?»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 помогает понять поступок героя. Иногда одна маленькая причина объясняет целую историю.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Думаем, что будет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продолжения, чтение становится настоящим приключением. Догадка делает историю ещё загадочнее и веселее.
</a:t>
            </a:r>
            <a:endParaRPr lang="en-US" sz="10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думать о прочитанном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терять смысл и замечать подсказки в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лучше всего узнают по словам: как он говорит, что обещает, как отвечает другим. Иногда одна фраза сразу показывает его характер.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замечать в героях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рассказывают о герое не меньше слов. Смелый он, осторожный или немного торопливый — это видно по тому, что он делает.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 тоже важно. Оно меняется: он может радоваться, сердиться, удивляться или грустить, и это помогает понять его глубже.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героев между собой. Тогда видно, что в книге, как и в классе, все разные: тихие, шустрые, добрые и очень находчивые.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книге и чувства читателя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вызывает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может развеселить, удивить или даже немного расстроить. Когда в истории что-то важное случается с героем, читатель тоже начинает переживать вместе с ним.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откликается на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текста есть свой «настрой», а у читателя — свой отклик. Он улыбается, задумывается, сочувствует или замирает от интереса, и чтение становится особенно живым.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0777" y="2128402"/>
            <a:ext cx="192150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 важные детали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следить, кто именно действует в тексте. Имена помогают не перепутать персонажей и лучше понять, кто что сделал.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заметить, где происходит история: дома, в школе, в лесу или на улице. Место часто подсказывает, чего ждать дальше.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начале, потом и вдруг помогают понять порядок событий. Без них легко запутаться, а с ними история выстраивается как дорожка.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необычности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слово, действие или событие повторяется, это не случайно. Автор словно ставит фонарик на то, что особенно важно заметить.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услышать паузы, интонацию и ритм. Так легче понять, где герой удивился, обрадовался или сказал что-то важное.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шёпотом удобно, когда нужно читать тихо и не мешать другим. Этот способ подходит для спокойной работы с коротким текстом.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 себя особенно полезно, если нужно быстро подумать о смысле и найти ответ. Тогда слова как будто разговаривают только с тобой.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вслух, шёпотом и про себя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неверная догадка помогает заметить новую подсказку в тексте и исправить вывод без спешки.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это повод перечитать текст внимательнее и найти более точный ответ.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Педагогический приём самопроверки при чтении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разговор с автором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объясняет всё прямо: он оставляет в тексте намёки, а читатель замечает их, задаёт вопросы и пробует понять, что стоит за поступками героев.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тихий разговор через страницы: книга как будто спрашивает, а читатель отвечает своими мыслями, догадками и вниманием к каждому слову.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«сначала» и «потом» показывают порядок событий и помогают не перепутать, что произошло раньше, а что случилось позже.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понимать связи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«вдруг» и «наконец» выделяют важные повороты истории: один показывает неожиданность, другой — долгожданный итог или завершение.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«потому что», «поэтому» и «значит» объясняют связь между поступком и его результатом, как маленькие мостики между частями текста.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«наверное» и «может быть» подсказывают, что читатель делает догадку, а не даёт окончательный ответ, и это тоже часть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проверить после чтения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главный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назвать персонажа, о котором шёл рассказ, и вспомнить, чем он отличался от остальных.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что случилось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сказать, где происходило действие и какое событие оказалось самым важным в истории.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вывод получился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стоит коротко пересказать текст и назвать новый вывод: чему он научил или что подсказал.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запомнилось особенно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удобно отметить самый смешной, удивительный или важный момент, чтобы лучше сохранить историю в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справиться с трудным местом в тексте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читать спокойно и не терять смысл, даже если предложение сначала кажется сложным.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777" y="2047740"/>
            <a:ext cx="209400" cy="16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6125" y="2026800"/>
            <a:ext cx="209400" cy="20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47740"/>
            <a:ext cx="209400" cy="167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другом или в классе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замечает смешную деталь, другой — смелый поступок, а третий — важную подсказку. Вместе легче увидеть то, что одному читателю могло ускользнуть.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обсуждают книгу, они учатся не перебивать, дослушивать ответ до конца и сравнивать разные мнения спокойно и уважительно.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чтение помогает договориться о смысле текста, найти точные слова и убедиться, что каждый понял историю по-своему, но не мимо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привычка читать каждый день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вечер с книгой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устроился в мягком кресле, на коленях лежит книга, а рядом — тёплый плед и закладка. В комнате тихо, и десять минут чтения превращаются в спокойное маленькое приключение.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мальчик или девочка садится с книгой у лампы, листает несколько страниц и аккуратно кладёт закладку между ними. Небольшое чтение каждый день помогает не терять интерес и ждать следующей встречи с историей.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умения особенно помогают школьнику: сравнивать, рассуждать и делать выводы. Они нужны не только на уроке, но и в разговоре, игре и при выполнении заданий.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умения развиваются вместе и помогают читать, рассуждать и делать выводы.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цели по литературному чтению в начальной школе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чтение радостным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7253" y="1337570"/>
            <a:ext cx="1774500" cy="12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становится понятным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понимает, кто герой и что происходит, поэтому история перестаёт казаться набором строк и превращается в понятное событие.
</a:t>
            </a:r>
            <a:endParaRPr lang="en-US" sz="1007" dirty="0"/>
          </a:p>
        </p:txBody>
      </p:sp>
      <p:sp>
        <p:nvSpPr>
          <p:cNvPr id="9" name="Text 3"/>
          <p:cNvSpPr txBox="1"/>
          <p:nvPr/>
        </p:nvSpPr>
        <p:spPr>
          <a:xfrm>
            <a:off x="2441190" y="3511545"/>
            <a:ext cx="1774500" cy="12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интерес к продолжению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хочется узнать, что будет дальше, и даже маленькая смешная деталь или удачная догадка делает чтение особенно приятным.
</a:t>
            </a:r>
            <a:endParaRPr lang="en-US" sz="1007" dirty="0"/>
          </a:p>
        </p:txBody>
      </p:sp>
      <p:sp>
        <p:nvSpPr>
          <p:cNvPr id="10" name="Text 4"/>
          <p:cNvSpPr txBox="1"/>
          <p:nvPr/>
        </p:nvSpPr>
        <p:spPr>
          <a:xfrm>
            <a:off x="4635153" y="1337570"/>
            <a:ext cx="1774500" cy="12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дарит удовольствие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радость усиливают красивые слова, подтверждённые предположения и ощущение, что история оказалась настоящим увлекательным приключением.
</a:t>
            </a:r>
            <a:endParaRPr lang="en-US" sz="10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внимательно, задаёт вопросы и замечает подсказки, книга открывается ярче. Тогда чтение становится не только уроком, но и радостным открытием.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Размышлять — значит читать глубже и веселее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2026-05-24T01:22:42Z</dcterms:created>
  <dcterms:modified xsi:type="dcterms:W3CDTF">2026-05-24T01:22:42Z</dcterms:modified>
</cp:coreProperties>
</file>