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простые немецкие слова для школьных ситуаций.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Freunde sind wichtig: тема урока немецкого языка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немецкий язык в 4 классе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близка детям: о друзьях легко говорить через игру, приветствие, работу в паре и вежливые слова. Простые немецкие фразы помогают читать, отвечать и сразу использовать новые слова в знакомых школьных ситуациях.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650" y="3231228"/>
            <a:ext cx="428400" cy="34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4700" y="3188538"/>
            <a:ext cx="428100" cy="42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2100" y="3231228"/>
            <a:ext cx="428400" cy="342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8325" y="1728730"/>
            <a:ext cx="428400" cy="342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92781" y="1686040"/>
            <a:ext cx="374588" cy="4281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4496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Freund означает «друг». Оно часто встречается в коротких фразах и помогает сразу говорить о человеке, с которым хочется играть, учиться и смеяться.
</a:t>
            </a:r>
            <a:endParaRPr lang="en-US" sz="1000" dirty="0"/>
          </a:p>
        </p:txBody>
      </p:sp>
      <p:sp>
        <p:nvSpPr>
          <p:cNvPr id="17" name="Text 2"/>
          <p:cNvSpPr txBox="1"/>
          <p:nvPr/>
        </p:nvSpPr>
        <p:spPr>
          <a:xfrm>
            <a:off x="9624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Freund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1145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Lachen — «смеяться», Danke — «спасибо». Эти слова делают речь теплее и добрее, а короткие повторения помогают запомнить их быстро и без путаницы.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66273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Lachen и Danke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28210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Zusammen значит «вместе». Это удобное слово для школьных фраз, потому что друзья часто делают что-то вместе: читают, рисуют, играют и помогают друг другу.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379492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Zusammen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69832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Helfen — «помогать». Это очень важное слово для темы дружбы: хороший друг умеет поддержать, поделиться карандашом и помочь выполнить задание без лишних слов.
</a:t>
            </a:r>
            <a:endParaRPr lang="en-US" sz="1000" dirty="0"/>
          </a:p>
        </p:txBody>
      </p:sp>
      <p:sp>
        <p:nvSpPr>
          <p:cNvPr id="23" name="Text 8"/>
          <p:cNvSpPr txBox="1"/>
          <p:nvPr/>
        </p:nvSpPr>
        <p:spPr>
          <a:xfrm>
            <a:off x="521115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Helfen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237870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Freundin и Freunde
</a:t>
            </a:r>
            <a:endParaRPr lang="en-US" sz="1200" dirty="0"/>
          </a:p>
        </p:txBody>
      </p:sp>
      <p:sp>
        <p:nvSpPr>
          <p:cNvPr id="25" name="Text 10"/>
          <p:cNvSpPr txBox="1"/>
          <p:nvPr/>
        </p:nvSpPr>
        <p:spPr>
          <a:xfrm>
            <a:off x="186587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Freundin — это «подруга», а Freunde — «друзья». Такие слова нужны, когда нужно назвать одного друга или сказать о целой компании одноклассников.
</a:t>
            </a:r>
            <a:endParaRPr lang="en-US" sz="1000" dirty="0"/>
          </a:p>
        </p:txBody>
      </p:sp>
      <p:sp>
        <p:nvSpPr>
          <p:cNvPr id="26" name="Text 1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 которых начинается тема друзей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 знакомство по-немецки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разговор на немецком языке можно просто: Hallo! или Guten Tag! Такие слова подходят для школы и звучат дружелюбно. После приветствия удобно назвать своё имя и показать, что разговор начался спокойно.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знакомства подойдут короткие фразы Ich heiße … и Wie heißt du?. Их легко произносить, читать и использовать в паре. Если дети улыбаются и называют имена, новая лексика запоминается почти сама собой.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spielen помогает рассказать об игре: Wir spielen zusammen. Фраза короткая, ясная и сразу показывает, что друзья действуют как команда, а не поодиночке.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глаголами malen, lesen и singen можно говорить о рисовании, чтении и пении. В предложении Wir malen ein Bild появляется уже целая маленькая история.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сказать, что друзья делают вместе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lernen особенно важно для школы: Wir lernen zusammen. Так ученики понимают, что дружба нужна не только на перемене, но и во время учебы.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короткий диалог о дружбе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простого разговора на немецком языке для 4 класса.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850" y="3188538"/>
            <a:ext cx="428100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470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0875" y="1686040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1563700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Bitte означает «пожалуйста» и помогает вежливо попросить о чём-то. Это слово удобно использовать на уроке, когда нужно передать предмет, спросить или обратиться к однокласснику спокойно.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Bitte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22325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Entschuldigung переводится как «извините». Оно нужно, если кто-то случайно задел другого, перебил или ошибся. Для школьного общения это очень полезная и по-настоящему взрослая привычка.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Entschuldigung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150725" y="21482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Danke значит «спасибо». Оно показывает, что ученик умеет благодарить за помощь, карандаш, подсказку или добрый поступок. Такое слово делает разговор тёплым и приятным.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Danke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слова, которые делают общение дружелюбным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помогают друг другу в школе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лежит учебник, тетрадь и один маленький карандаш. Один ученик говорит: Kannst du mir helfen? Другой сразу отвечает: Ja, gern! Они вместе ищут нужную вещь и продолжают задание без спешки.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 нашёлся вовремя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ученика читают короткий текст и смотрят в один учебник. Когда один не уверен в слове, сосед показывает строчку пальцем и тихо подсказывает. Так школьная работа становится спокойной, а немецкие фразы запоминаются быстрее.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паре идёт легче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хороший друг в простых немецких фразах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Хорошего друга можно назвать nett или freundlich. Эти слова подчеркивают доброту и вежливость. В коротком предложении Mein Freund ist nett ученик уже может сказать о человеке очень понятно.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fröhlich говорит о радости и хорошем настроении. Фраза Wir sind zusammen fröhlich звучит просто и дружелюбно, поэтому её легко читать, повторять и произносить вслух на уроке.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hilfsbereit показывает, что друг готов помочь. Это особенно важно в школе, где часто нужно поделиться предметом, подсказать слово или вместе выполнить задание без лишнего шума.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новые немецкие слова о дружбе
</a:t>
            </a:r>
            <a:endParaRPr lang="en-US" sz="2475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для учеников 4 класса: слух, зрение, речь и игра.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213" y="3212188"/>
            <a:ext cx="428400" cy="380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09690"/>
            <a:ext cx="428400" cy="380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о совместной игре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Wir spielen Ball легко запоминается, потому что действие знакомо каждому ребенку. Она помогает сразу сказать, что друзья делают одно общее дело на перемене или на уроке.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 вместе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Wir malen ein Haus показывает простой школьный пример. В ней легко заменить Haus на другое слово и получить новое предложение, не меняя уже знакомую структуру.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Рисовать в классе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Wir singen ein Lied звучит очень коротко и ритмично. Оно подходит для чтения вслух, потому что дети быстро улавливают смысл и охотно повторяют его вместе.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Петь хором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Wir lesen zusammen видно главное слово темы — zusammen. Оно подчеркивает, что чтение можно делать не одному, а вместе, поддерживая друг друга и повторяя знакомые слова.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вдвоем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учеба в паре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паре помогает говорить по-немецки смелее, потому что рядом есть товарищ. Один ученик задает вопрос, другой отвечает, и фразы сразу повторяются в живом разговоре.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смотрят в учебник или на карточку, новое слово легче запоминается. Короткие реплики вроде Bist du bereit? и Ja, ich bin bereit подходят для чтения, игры и проверки понимания.
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der Freund обозначает друга, а die Freundin — подругу. Эти слова помогают сразу говорить о близком человеке и строить простые предложения без лишних трудностей.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zusammen, helfen, spielen и lernen показывают, что друзья не только разговаривают, но и действуют вместе. Они особенно удобны в коротких фразах, которые легко читать вслух.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урока: самые нужные слова по теме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слов темы связано с обычной жизнью ученика. Поэтому их можно быстро повторять дома, использовать в упражнениях и узнавать в текстах без сложного перевода.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nett и вежливые слова danke, bitte часто встречаются в школьных диалогах. Они делают речь доброжелательной и помогают показать уважение к собеседнику.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4119" y="3188538"/>
            <a:ext cx="267563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320" y="3231228"/>
            <a:ext cx="428400" cy="34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0875" y="1686040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1563700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heißt dein Freund? — это удобный старт разговора. Такой вопрос короткий, понятный и помогает сразу перейти от приветствия к теме дружбы без сложных слов.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об имени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22325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Spielt ihr zusammen? напоминает о перемене, игре и школьном общении. На такой вопрос удобно отвечать коротко, поэтому он хорошо подходит для мини-диалогов в 4 классе.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 совместных делах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150725" y="21482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Ist er nett? позволяет описать друга одним простым словом. Ученикам легко ответить да или нет, а затем добавить короткое предложение о том, какой он.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 характере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вопросы о друге на немецком языке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о друге: от вопроса к ответу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коротких фраз складывается простой разговор для начальной школы.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00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25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общие дела на перемене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84563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дети часто собираются в группу и играют в мяч. В такой ситуации легко использовать слова spielen, Ball и Gruppe. Простая сцена помогает показать, что немецкие слова нужны для знакомых действий и веселого общения.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84563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и команда на школьном дворе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93088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ученики laufen и springen вместе, урок оживает. Один помогает другому, а потом все снова смеются и продолжают игру. Такая картинка хорошо подходит для темы дружбы, потому что показывает движение, совместность и хорошее настроение.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93088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Бег, прыжки и дружная помощь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Bitte и Danke делают речь мягкой и приятной. Ребенок быстро замечает, что вежливый ответ помогает сохранить дружелюбную атмосферу в классе и на перемене.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быть вежливым с друзьями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gern показывает доброжелательный настрой. Когда ученик отвечает Ja, gern!, он не только соглашается, но и звучит как внимательный и приятный собеседник.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Entschuldigung учит спокойно исправлять ошибку. Если кто-то случайно толкнул товарища или перебил его, короткое извинение помогает сразу помириться и продолжить разговор без ссоры.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запомнить приветствия и знакомство: Hallo, Guten Tag, Ich heiße … Эти слова открывают любой короткий разговор и помогают чувствовать себя уверенно у доски.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полезно выучить слова дружбы и вежливости: Freund, Freundin, zusammen, bitte, danke. Они часто встречаются в заданиях и легко соединяются с уже знакомыми школьными ситуациями.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полезно выучить на уроке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важно потренировать короткие предложения о совместных делах: Wir spielen zusammen, Wir lernen zusammen, Ich helfe dir. Такие фразы быстро запоминаются и сразу подходят для устной практики.
</a:t>
            </a:r>
            <a:endParaRPr lang="en-US" sz="127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начальном этапе этого достаточно для приветствия, знакомства, благодарности и описания совместной игры. Такие фразы не перегружают урок и сразу дают детям чувство успеха.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коротких фраз уже хватает, чтобы начать простой разговор о дружбе.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слайда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объединяет знакомые школьные ситуации, простые слова и короткие диалоги. Поэтому ученики учат немецкий язык спокойно, с интересом и через добрые примеры из повседневной жизни.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Freunde sind wichtig — тема, которую легко понять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2026-05-25T04:22:06Z</dcterms:created>
  <dcterms:modified xsi:type="dcterms:W3CDTF">2026-05-25T04:22:06Z</dcterms:modified>
</cp:coreProperties>
</file>