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подчинительной связи в словосочетании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Согласование, управление и примыкание: разберём связь слов без ошибок.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быстро разбирать словосочетания, правильно выбирать форму зависимого слова и точнее выражать мысль в устной и письменной речи.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способы подчинительной связи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 и подчинительная связь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одно слово главное, а другое зависимое. Главное называет предмет, действие или признак, а зависимое уточняет его значение и делает речь точнее.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смыслу и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Подчинительная связь показывает, как зависимое слово связано с главным не только по смыслу, но и по грамматической форме. От этого зависит, как задаётся вопрос.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выделяют три способа подчинительной связи: согласование, управление и примыкание. У каждого способа свои признаки, по которым его легко распознать.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способов помогает правильно делать синтаксический разбор, находить ошибки в словосочетаниях и уверенно выполнять задания по русскому языку.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Согласование: зависимое слово меняется вместе с главным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способу относятся словосочетания зимний лес, новая тетрадь, интересные книги. Здесь зависимое слово полностью подстраивается под форму главного.
</a:t>
            </a:r>
            <a:endParaRPr lang="en-US" sz="1538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согласовании зависимое слово ставится в том же роде, числе и падеже, что и главное. Поэтому окончания слов часто совпадают и хорошо заметны.
</a:t>
            </a:r>
            <a:endParaRPr lang="en-US" sz="1564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видно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легко заметить визуально: формы слов изменяются вместе, а связь подчёркивается общими грамматическими признаками и совпадающими окончаниями.
</a:t>
            </a:r>
            <a:endParaRPr lang="en-US" sz="1538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роли зависимых слов выступают прилагательные, причастия и некоторые местоимения. Именно они чаще всего согласуются с главным словом.
</a:t>
            </a:r>
            <a:endParaRPr lang="en-US" sz="15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согласования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при согласовании отвечает на вопросы какой? какая? какое? какие? чей? который? По вопросу сразу видно, что оно уточняет признак предмета.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грамматическая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изменяется главное слово, меняется и зависимое: интересная книга, интересной книги, интересной книге. Оба слова сохраняют согласованность по форме.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связи особенно часто используется в описаниях предметов, людей, природы и явлений, потому что помогает назвать признак точно и наглядно.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зависимое слово повторяет грамматические признаки главного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зависимое слово совпадает с главным по форме и изменяется вместе с ним.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языка; примеры по теме «согласование».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согласования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Управление: главное слово требует определённой формы
</a:t>
            </a:r>
            <a:endParaRPr lang="en-US" sz="2702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Требуемый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управлении главное слово задаёт зависимому определённый падеж. Зависимое слово отвечает на падежный вопрос и не повторяет форму главного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сочетаний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примеры: читать книгу, помогать другу, гордиться успехом, думать о лете. Здесь главное слово определяет форму зависимого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особенно часто бывает у глаголов и существительных. Оно помогает точно показать объект действия, адресата, причину или тему высказывания.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главное слово меняется по числу или времени, зависимое обычно остаётся в том же падеже. Именно это отличает управление от согласования.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учебных примерах, а не на статистическом исследовании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всего встречаются винительный и родительный падежи; остальные падежи тоже важны, но используются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из школьного курса русского языка; данные условные.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чаще всего встречаются при управлении
</a:t>
            </a:r>
            <a:endParaRPr lang="en-US" sz="253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управление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предлогов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управлении часто появляются предлоги: к дому, на столе, без ошибки. Предлог помогает показать нужный падеж и уточняет смысл связи.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главного слова к зависимому задаётся падежный вопрос: читать что? книгу, заботиться о ком? о брате. Это самый надёжный способ распознавания.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главного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главное слово изменяется по числу или форме, зависимое слово обычно остаётся в том же падеже. Это помогает отличить управление от согласования.
</a:t>
            </a:r>
            <a:endParaRPr lang="en-US" sz="1382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найдите главное слово, затем задайте от него вопрос к зависимому. Если вопрос падежный, перед вами управление.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 речи и в примерах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 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часто встречается в сочетаниях глагола с существительным: написать письмо, слушать музыку, смотреть фильм. Главное слово требует нужной формы зависимого.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 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связи есть и в сочетаниях существительного с зависимым словом: чтение книги, любовь к Родине. Здесь падеж помогает точно выразить смысл.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показывать стрелку от главного слова к зависимому и подписывать падежный вопрос. Так легче увидеть структуру словосочетания.
</a:t>
            </a:r>
            <a:endParaRPr lang="en-US" sz="1306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часто используется в повседневной речи и в заданиях по разбору. Чем быстрее ученик узнаёт этот способ связи, тем меньше ошибок делает.
</a:t>
            </a:r>
            <a:endParaRPr lang="en-US" sz="13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способ подчинительной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разбора: главное слово, форма зависимого слова, падежный вопрос и изменение грамматических признаков.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105473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Примыкание: зависимое слово не изменяется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примыкании зависимое слово не склоняется и не спрягается, поэтому его форма остаётся той же в любом контексте. Связь держится на смысле и порядке слов.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зависимого слова часто выступают наречия, а также инфинитив и деепричастие. Они уточняют действие или признак: говорить тихо, решил учиться, шёл не оглядываясь.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примыкании важны не окончания, а смысловое отношение между словами, их последовательность и интонация. Именно поэтому такой способ связи легко узнать в живой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примыкания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зависимому слову можно задать обстоятельственный вопрос: как? где? когда? зачем? почему? Например: идти быстро, приехать вчера, работать дома.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не меняет форму: оно остаётся одинаковым в любой конструкции. Это помогает отличить примыкание от согласования и управления при разборе словосочетания.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обычно поясняет действие, признак или другое действие. Оно делает высказывание точнее: очень тихо, петь громко, начать читать.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 помогает передать оттенки действия и сделать речь выразительнее. Без него описание звучало бы беднее и менее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в примыкании зависимое слово остаётся неизменяемым и связывается с главным словом без согласования по 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зависимое слово не изменяется. Это главный признак примыкания, который помогает быстро отличить его от других способов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школьного курса русского языка по теме «Способы подчинительной связи».
</a:t>
            </a:r>
            <a:endParaRPr lang="en-US" sz="1127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примыкания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сколько из трёх признаков совпадает у каждого способа связи: изменение слова, падежный вопрос и совпадение грамматических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совпадений, тем легче распознать способ связи. Согласование выделяется полным совпадением форм, а примыкание — отсутствием этих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теме урока. Без привязки ко времени.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способов подчинительной связи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связи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всегда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предлога ещё не означает управление. Нужно проверить, от какого слова задаётся вопрос и изменяется ли зависимое слово, иначе можно ошибиться в разборе.
</a:t>
            </a:r>
            <a:endParaRPr lang="en-US" sz="1591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 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часто путают с управлением в сочетаниях вроде второй этаж, наш класс, две тетради. Здесь важно смотреть не только на смысл, но и на грамматические признаки слов.
</a:t>
            </a:r>
            <a:endParaRPr lang="en-US" sz="1591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форму зависимого слова в разных сочетаниях. Если оно не меняется, это сильная подсказка в пользу примыкания; если меняется вместе с главным, нужно искать другую связь.
</a:t>
            </a:r>
            <a:endParaRPr lang="en-US" sz="1591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рядом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 нередко принимают за управление, если рядом стоит наречие: идти быстро, говорить тихо. Но наречие не изменяется и не требует падежной формы.
</a:t>
            </a:r>
            <a:endParaRPr lang="en-US" sz="15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 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словосочетании слова словно шагают рядом в одном строю: зимний лес, новая тетрадь, интересные книги. Если главное слово меняется, зависимое повторяет его форму. Этот образ помогает быстро узнать согласование.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как ключ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паре главное слово словно даёт задание: читать книгу, помочь другу, думать о лете. Зависимое слово подбирает нужный падеж и отвечает на вопрос от главного. Так работает управление.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слово на 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 бывает слово, которое остаётся неподвижным, как указатель на дороге: говорить тихо, решить учиться, приехать вчера. Оно не меняет форму, а только уточняет действие. Это и есть примыкание.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для запоминания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словосочетаний из упражнения распределены по трём типам связи. Такой короткий разбор удобно использовать для самопроверки перед ответом.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словосочетании совпадают формы — это согласование; если нужен падежный вопрос — управление; если слово не изменяется — примыкание.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урока.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примерам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7" y="2202918"/>
            <a:ext cx="291463" cy="259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2215872"/>
            <a:ext cx="291463" cy="2331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2191591"/>
            <a:ext cx="281731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выводы по теме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повторяет грамматические признаки главного: род, число и падеж. Поэтому формы слов совпадают и легко проверяются при разборе.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требует определённого падежа у зависимого. Связь распознаётся по вопросу и помогает правильно строить словосочетания в речи и на письме.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остаётся неизменяемым и соединяется с главным по смыслу. Это делает способ связи особенно удобным для уточнения действия или признака.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 — один понятный алгоритм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Согласование, управление и примыкание различаются по форме, вопросу и изменяемости слова. Если помнить эти три признака, разбор словосочетаний становится быстрым, точным и понятным.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2026-05-28T06:17:19Z</dcterms:created>
  <dcterms:modified xsi:type="dcterms:W3CDTF">2026-05-28T06:17:19Z</dcterms:modified>
</cp:coreProperties>
</file>