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жизнь, поэзия, эпоха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Серебряного века, сохранившая голос в трагическом XX веке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 литературный поворот начала XX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 литературный поворот начала XX века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поэзия выросла на границе Серебряного века и новой исторической реальности. Сначала — поиски ясного и точного слова, затем — испытания революцией, цензурой и личными потерями, изменившими саму роль поэта.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Анны Ахматовой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1889: рождение и детство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Андреевна Горенко родилась под Одессой, а детство и юность провела в Царском Селе, где рано сформировался её интерес к литературе и культуре.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1900-е: учёба и литературная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училась в Киеве и Петербурге, вошла в круг молодых поэтов и взяла псевдоним Ахматова, ставший частью её поэтической личности.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1910–1920-е: личная и творческая зрелость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с Николаем Гумилёвым, жизнь в Петрограде и Ленинграде, а затем утраты близких определили драматический тон её дальнейшего творчества.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1930–1960-е: испытания и позднее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замалчивания, затем возвращение в литературу сделали её биографию примером стойкости, а поздние книги — итогом долгого внутреннего опыта.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принадлежала к акмеистическому кругу, где ценились ясность, точность и предметность. В центре внимания оказывалась не отвлечённая идея, а зримая и ощутимая реальность.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 строится на конкретной детали, сдержанной интонации и психологически выверенном слове. Сильное чувство у Ахматовой передаётся не прямым признанием, а подтекстом и паузой.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противопоставлено туманности символизма. В нём важны мера, внутренняя дисциплина и способность показать сложные переживания через простую, но выразительную форму.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и художественная манера Ахматовой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Ахматовой: любовь и внутренний драматизм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«Вечер»: голос юной и точной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сборник сразу выделил Ахматову среди современников. В коротких стихах звучат сдержанная печаль, ожидание и напряжённое чувство утраты. Любовная тема раскрывается как история внутреннего выбора и памяти.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«Чётки»: любовь как испытание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сборнике личное переживание становится глубже и сложнее. Героика здесь отсутствует, но лирическая героиня сохраняет достоинство, ясность мысли и способность увидеть в боли нравственный смысл.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 вместо патетики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поэзия Ахматовой строится на краткости и выразительном подтексте. Даже в бытовой ситуации она показывает сложное движение чувств, где ревность, разлука и самоанализ звучат как единый внутренний монолог.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связан не только с датами, но и с изменением исторического опыта, интонации и масштаба тем.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творчества Ахматовой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интимной лирики Ахматова приходит к исторической памяти и философскому осмыслению времени.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периодизации творчества Ахматовой и дат выхода сборников: «Вечер» (1912), «Чётки» (1914), «Белая стая» (1917), «Реквием», «Поэма без героя», «Бег времени» (1965).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1921 года положение Ахматовой резко осложнилось: усилился идеологический контроль, а её имя всё чаще исключалось из официального литературного пространства.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Николая Гумилёва стал личной трагедией, которая совпала с общим ужесточением культурной политики. Это усилило ощущение исторической незащищённости и потери свободы.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становились редкими, многие тексты не допускались к печати. Поэтесса фактически жила в условиях постоянной внутренней и внешней цензуры.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1920–1930-х годов: запреты и молчание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судьба оказалась связана с опытом целого поколения, пережившего страх, доносы, утраты и вынужденное молчание как часть 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5008" y="1916455"/>
            <a:ext cx="18765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«Реквием»: поэма о народной боли и памяти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вырос из пережитого опыта Ахматовой, связанного с арестом сына и ожиданием у тюремных стен в Ленинграде. Частное горе становится началом большого художественного свидетельства.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многих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поэмы — образ матери, разделяющей судьбу тысяч женщин, стоявших в очередях у тюрем. Ахматова превращает личную боль в речь целого народа.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терроре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сохраняет историческую память о времени массовых репрессий. Текст не только передаёт страдание, но и фиксирует нравственный смысл пережитой эпохи.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свидетельство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звучат мотивы молитвы, скорби и духовного сопротивления. Она становится памятником не только трагедии, но и человеческому достоинству перед лицом насилия.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смысл «Реквиема»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от личного опыта к историческому обобщению в поэме Ахматовой.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Ахматовой: стойкость и ответственность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и блокадный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стихи Ахматовой связаны с Ленинградом, блокадой и чувством общей беды. В них особенно заметны выдержка, внутреннее достоинство и способность сохранять ясность мысли в тяжёлое время.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голос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скорбь в этих текстах не отделена от судьбы страны. Поэтесса говорит от имени человека, который переживает войну как нравственное испытание и форму исторической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Ахматовой становится пространством памяти и судьбы: мосты, каналы и набережные в её стихах хранят следы личной жизни и истории целого поколения.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текст в поэзии Ахматовой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связан с культурой Серебряного века, старинными домами и закрытыми интерьерами, где особенно ощутимы уязвимость времени, ожидание перемен и утрата прежнего мира.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образ помогает Ахматовой передать внутреннюю дисциплину героя, его сдержанность и верность культурной преемственности даже в эпоху исторических потрясений.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книги Ахматовой и их место в развитии её поэзии.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сборники Ахматовой и годы выхода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закрепили репутацию поэтессы, а поздние тексты показали переход от интимной лирики к историческому свидетельству.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Анны Ахматовой: «Вечер» (1912), «Чётки» (1914), «Белая стая» (1917), «Реквием» (создавался в 1930-е годы).
</a:t>
            </a:r>
            <a:endParaRPr lang="en-US" sz="7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создавалась много лет и вобрала в себя память о Серебряном веке, который Ахматова осмысляет уже как ушедшую и трагически изменившуюся эпоху.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«Поэма без героя»: итог памяти и самоосмысления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маскарад, двойники, отзвуки прошлого и чувство вины; всё это создаёт сложное пространство, где события одной эпохи отражаются в другой.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поэмы раскрывается через перекличку времён: личные воспоминания, культурные ассоциации и исторические намёки соединяются в единый художественный узор.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не мемуар, а поэтическое размышление о судьбе искусства, ответственности памяти и цене духовного опыта.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в её поэзии усиливается не только личная интонация, но и масштаб исторического переживания.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Ахматовой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движется от интимной лирики к поэзии памяти, где частное чувство становится формой нравственного и исторического свидетельства.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и поэмы А. А. Ахматовой; тематическое обобщение по школьному курсу литературы.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 Ахматовой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стих часто строится на сжатой форме, где несколько строк создают завершённый смысл и оставляют читателю пространство для размышления.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у Ахматовой не украшает текст, а раскрывает состояние героя, делая переживание ощутимым и психологически достоверным.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Важнейшая часть смысла скрыта между строк: пауза, недосказанность и интонация нередко говорят сильнее прямого высказывания.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свободно вводит в стихи исторические и литературные отсылки, поэтому внешняя простота её языка сочетается с большой внутренней глубиной.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 и литературная репутация Ахматовой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 и литературная репутация Ахматовой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Ахматову читали как поэта, сохранившего художественную независимость и нравственную позицию в условиях давления на литературу. Это усилило интерес к её творчеству за пределами России.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на многие языки и высокий авторитет среди писателей разных стран закрепили её место в мировой культуре: Ахматова воспринимается как голос совести, памяти и духовной стойкости.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Ахматовой и судьба России в XX веке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биография поэтессы отражает исторические переломы эпохи.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особенно важно видеть, как в стихах Ахматовой личное переживание превращается в разговор о памяти, достоинстве и моральной ответственности человека перед временем.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Ахматовой помогает школьникам понять, что поэт может быть не только лириком, но и свидетелем эпохи, сохраняющим правду о человеческой судьбе.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тексты удобны для анализа: язык ясен, но смысл раскрывается через подтекст, биографический контекст, исторические аллюзии и точные художественные детали.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в школьном изучении литературы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произведений показывает, как менялись темы, масштаб и историческая глубина её поэзии.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Ахматовой и их смысл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крупное произведение отмечает новый этап мировоззрения: от интимного чувства к исторической памяти и итоговому самоосмыслению.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основные поэтические книги и их место в творческой биографии.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поэт, которого нельзя забыть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соединила личную правду, историческую память и точность слова, превратив поэзию в нравственное свидетельство эпохи. Именно поэтому её творчество остаётся живым и сегодня.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2026-05-23T17:54:01Z</dcterms:created>
  <dcterms:modified xsi:type="dcterms:W3CDTF">2026-05-23T17:54:01Z</dcterms:modified>
</cp:coreProperties>
</file>