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развития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жизни после рождения, формирующий рост и становление взрослой особи.
</a:t>
            </a:r>
            <a:endParaRPr lang="en-US" sz="47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постэмбриональный период и почему он важен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начинается после рождения или выхода из яйца и охватывает рост, развитие и старение организма. Этот этап уникален для каждого вида и определяет его способности к выживанию и размножению.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постэмбрионального развития
</a:t>
            </a:r>
            <a:endParaRPr lang="en-US" sz="2587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раннего роста и формирования органов, когда организм активно развивается и адаптируется к внешней среде.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становления репродуктивной системы и появления вторичных половых признаков, важный для дальнейшего размножения.
</a:t>
            </a:r>
            <a:endParaRPr lang="en-US" sz="145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активности, когда организм достигает максимальной зрелости и способен к воспроизводству потомства.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смерть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жизни, сопровождающийся снижением функций и постепенным завершением жизненного цикла.
</a:t>
            </a:r>
            <a:endParaRPr lang="en-US" sz="15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проходит стадии гусеницы, куколки и взрослой особи. Каждый этап радикально отличается по форме и функциям, что обеспечивает выживание и успешное размножение.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лягушки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головастика с жабрами лягушка превращается во взрослую форму с лёгкими и лапами, приспособленными для жизни на суше и в воде.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рождаются, похожими на взрослых, и постепенно растут без резких превращений, что обеспечивает эффективное выживание в сложных условиях.
</a:t>
            </a:r>
            <a:endParaRPr lang="en-US" sz="1366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постэмбрионального развития в животном мире
</a:t>
            </a:r>
            <a:endParaRPr lang="en-US" sz="19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тканей и органов обеспечивает увеличение размеров и развитие функциональных систем организма.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и перестройка организма приводят к формированию специализированных структур и подготовке к взрослой жизни.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покровов, такое как линька, способствует защите организма и адаптации к меняющимся условиям среды.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поведения и подготовка к размножению обеспечивают успешное выживание и передачу наследственных признаков.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в постэмбриональном периоде
</a:t>
            </a:r>
            <a:endParaRPr lang="en-US" sz="25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 и раннее 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интенсивного роста и формирования органов, когда ребёнок начинает осваивать окружающий мир и социальные навыки.
</a:t>
            </a:r>
            <a:endParaRPr lang="en-US" sz="1256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психики и физических навыков, укрепление иммунитета и подготовка к переходу в подростковый возраст.
</a:t>
            </a:r>
            <a:endParaRPr lang="en-US" sz="1303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перестройка и половое созревание характеризуют этот этап, сопровождаемый формированием личности и социальных ролей.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Взрослость и старение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максимальной зрелости и постепенное снижение функции органов с возрастом, завершающее жизненный цикл.
</a:t>
            </a:r>
            <a:endParaRPr lang="en-US" sz="1203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постэмбрионального развития человека
</a:t>
            </a:r>
            <a:endParaRPr lang="en-US" sz="19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40962"/>
            <a:ext cx="4106400" cy="16606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прямого и непрямого развития у животных
</a:t>
            </a:r>
            <a:endParaRPr lang="en-US" sz="216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формами развития млекопитающих и насекомых представлены в таблице ниже.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характерно для млекопитающих с плавным переходом; непрямое с метаморфозом — для насекомых и земноводных.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прямого постэмбрионального развития
</a:t>
            </a:r>
            <a:endParaRPr lang="en-US" sz="204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рождается в форме, близкой к взрослой особи, что упрощает их адаптацию и выживание в окружающей среде.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происходит плавно, постепенно увеличиваются размеры и зрелость органов без резких превращений и смен стадий.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метаморфоза позволяет новорождённым выполнять базовые жизненные функции сразу после рождения.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Личиночные стадии у 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питается листьями и активно растёт, затем превращается в неподвижную куколку, в которой происходит перестройка организма к взрослой форме.
</a:t>
            </a:r>
            <a:endParaRPr lang="en-US" sz="1458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лягушек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с жабрами обитает в воде, постепенно формируются лёгкие и конечности для жизни на суше — радикальное изменение внешнего вида и образа жизни.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метаморфоза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условий жизни и питания молодняка и взрослой особи снижает конкуренцию за ресурсы и повышает выживаемость каждого этапа.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развитие: особенности и примеры
</a:t>
            </a:r>
            <a:endParaRPr lang="en-US" sz="24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в постэмбриональном периоде у человека
</a:t>
            </a:r>
            <a:endParaRPr lang="en-US" sz="227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наиболее интенсивен в первые 10 лет, затем замедляется в подростковом возрасте, стабилизируясь у взрослых.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ранние годы критичны для развития, а подростковый рост менее резкий, что соответствует гормональным изменениям.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Минздрава РФ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— это период быстрого формирования репродуктивной системы, когда у подростков начинаются гормональные изменения, которые запускают развитие органов и подготовку к взрослой жизни.
</a:t>
            </a:r>
            <a:endParaRPr lang="en-US" sz="1472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половое созревание обычно начинается с 10 до 14 лет и включает начало менструаций, рост молочных желёз и появление волос в зонах половых органов и подмышек.
</a:t>
            </a:r>
            <a:endParaRPr lang="en-US" sz="1559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процесс начинается чуть позже — с 12 до 16 лет, сопровождается ростом голосовых связок, увеличением яичек и появлением волос на лице и теле.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физических изменений, подростки испытывают эмоциональные и поведенческие перемены — повышенную чувствительность, формирование новой самооценки и изменение социального восприятия.
</a:t>
            </a:r>
            <a:endParaRPr lang="en-US" sz="145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его признаки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линька и зачем она нужна?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— это процесс замены старого покрова новым, необходимый для роста и обновления волос, перьев или панциря у животных. Меняется внешний вид, улучшается защита и сохраняется здоровье организма.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у птиц — два главных сезона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обычно линяют дважды в год — весной и осенью. Весенняя линька обновляет перья перед сезоном размножения, а осенняя помогает подготовиться к холодам. Процесс проходит постепенно, чтобы сохранить способность к полёту.
</a:t>
            </a:r>
            <a:endParaRPr lang="en-US" sz="1152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насекомых: смена жёсткого покрова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сбрасывают экзоскелет, чтобы увеличиться в размерах. Этот процесс происходит несколько раз в течение жизни личинки, пока она не превратится во взрослую особь. Линька обеспечивает рост и развитие организма.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у животных: важные факты и процессы
</a:t>
            </a:r>
            <a:endParaRPr lang="en-US" sz="23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 постэмбриональном периоде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организм развивает иммунную систему, обеспечивающую защиту от инфекций и болезней, что позволяет выжить в различных условиях окружающей среды.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осваивают навыки добычи пищи, поиска укрытий и избегания опасностей через формирование инстинктов и поведенческих стратегий, важных для выживания.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социализация — обучение взаимодействию с сородичами, что способствует успешному размножению и объединению в группы для защиты и взаимопомощи.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насекомого с полным превращением
</a:t>
            </a:r>
            <a:endParaRPr lang="en-US" sz="242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энтомологии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старения наблюдается постепенное снижение функциональности органов и систем, что отражается на общем состоянии здоровья организма и его возможностях.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Уменьшается скорость регенерации тканей, что замедляет восстановление после повреждений и способствует накоплению возрастных изменений.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внешние признаки старения: седина, морщины, снижение прочности кожи и мышечной силы, а также ухудшается выносливость.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восприимчивость к болезни, снижается активность и жизненный тонус, что в итоге влияет на сокращение продолжительности жизни.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Старение: заключительный этап постэмбрионального развития
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продолжительности постэмбрионального периода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продолжительность постэмбрионального периода сильно варьируется — от нескольких дней у насекомых до нескольких десятилетий у млекопитающих и птиц.
</a:t>
            </a:r>
            <a:endParaRPr lang="en-US" sz="1416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обладают промежуточной продолжительностью — от года до десятков лет, что связано с особенностями обмена веществ и средой обитания.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длительность развития влияют факторы: биологический тип, скорость метаболизма, условия окружающей среды и стратегия размножения каждого вида.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Галапагосская черепаха — символ долголетия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черепахи могут жить более 150 лет, благодаря медленному метаболизму и крепкой защите от внешних угроз. Их продолжительный постэмбриональный период обеспечивает постепенное созревание.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Гренландский кит: долгожитель среди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Живет до 200 лет, обладает устойчивостью к холодному климату и сохраняет репродуктивную активность большую часть жизни. Медленное старение помогает ему долго сохранять здоровье.
</a:t>
            </a:r>
            <a:endParaRPr lang="en-US" sz="128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 атлантический гребневик — рекордсмен среди беспозвоночных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моллюск может прожить более 300 лет, имея очень медленный обмен веществ и минимальное воздействие внешних стрессов, что значительно удлиняет его постэмбриональный период.
</a:t>
            </a:r>
            <a:endParaRPr lang="en-US" sz="121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Впечатляющие примеры долгожительства в животном мире
</a:t>
            </a:r>
            <a:endParaRPr lang="en-US" sz="19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напрямую влияет на скорость роста и развитие органов; дефицит пищи замедляет процессы, приводя к задержкам в созревании и снижению жизнеспособности.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среды регулирует темпы метаморфоза у насекомых: при высоких температурах стадии проходят быстрее, а при низких — замедляются или останавливаются.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 состояние кожи и органов дыхания, особенно у амфибий, а также на активность и выживаемость молодняка в первые месяцы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хищников и конкурентов формирует защитные поведенческие реакции, способствует развитию инстинктов избегания опасностей и улучшает адаптивные способности.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развитие организма
</a:t>
            </a:r>
            <a:endParaRPr lang="en-US" sz="26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 и освоение рационов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животные учатся самостоятельно добывать пищу, адаптируясь к доступным ресурсам. Разнообразие рациона и умение находить еду увеличивают шансы на выживание.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самообороны и предупреждение угроз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защитные инстинкты и поведенческие шаблоны, позволяющие избегать хищников. Формируются стратегии маскировки, бегства или агрессивного отпора.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 взаимодействие с сородичами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формирование социальной иерархии помогают координировать поведение в группе, организовывать совместное размножение и защиту, а также передавать накопленный опыт.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важные навыки, формируемые в постэмбриональном периоде
</a:t>
            </a:r>
            <a:endParaRPr lang="en-US" sz="19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постэмбрионального периода в жизни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определяет уникальный путь взросления, развития и адаптации каждого организма, обеспечивая выживание, социализацию и передачу жизненного опыта последующим поколениям.
</a:t>
            </a:r>
            <a:endParaRPr lang="en-US" sz="38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2026-05-09T05:08:14Z</dcterms:created>
  <dcterms:modified xsi:type="dcterms:W3CDTF">2026-05-09T05:08:14Z</dcterms:modified>
</cp:coreProperties>
</file>