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в системе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природы и одновременно носитель культуры.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систематику, анатомию, эволюцию, антропологию и экологию. Она помогает увидеть родство Homo sapiens с другими организмами, понять происхождение вида и оценить влияние человека на биосферу.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биологии нужно изучать место человека в 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систематических уровней показывает родство человека с животными и усложнение признаков на каждом этапе.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Таксономическое положение человека в системе органического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человека и животных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построен из клеток, тканей, органов и систем органов. Такое устройство характерно для животных и обеспечивает согласованную работу организма, рост, развитие, обмен веществ и восстановление повреждений.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питается готовыми органическими веществами, дышит, выделяет продукты обмена, растёт и размножается. Эти признаки показывают, что его жизнедеятельность подчинена общим законам существования живых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млекопитающее человек теплокровен, рождает живых детёнышей и вскармливает их молоком. Ему свойственны волосяной покров, дифференцированные зубы и выраженная забота о потомстве.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человека, как и других животных, регулируется нервной системой и органами чувств. Раздражимость, координация движений и способность реагировать на изменения среды подтверждают его принадлежность к животному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Хватательная кисть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сближает с приматами развитая кисть с подвижными пальцами и ногтями вместо когтей. Такая рука удобна для захвата предметов, тонких движений и сложных действий.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зрение, подвижные плечевые суставы и хорошо развитая кора больших полушарий обеспечивают точную координацию движений. Эти признаки особенно важны для ориентации в пространстве и манипулирования предметами.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человекообразными обезьянами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включают пятипалые конечности, отсутствие хвоста, сходное строение внутренних органов и длительный период детства. Всё это указывает на близкое эволюционное родство.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отличия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особенно развиты устойчивое прямохождение, членораздельная речь и абстрактное мышление. Именно эти признаки вывели его за рамки обычной биологической специализации приматов.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представитель отряда Приматы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19702"/>
            <a:ext cx="3848986" cy="1708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человека и человекообразных обезьян много общих черт, но у Homo sapiens они сочетаются с новыми социальными свойствами.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родство с приматами очевидно, но у человека выражены качественно новые признаки: речь, труд, сознательная деятельность и общественная организация.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 антропология; обобщённые школьные данные по объёму мозга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человека и человекообразных обезьян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приматы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предпосылки, важные для будущей линии человека: хватательные конечности, хорошее зрение, высокая подвижность и усложнение поведения.
</a:t>
            </a:r>
            <a:endParaRPr lang="en-US" sz="1388" dirty="0"/>
          </a:p>
        </p:txBody>
      </p:sp>
      <p:sp>
        <p:nvSpPr>
          <p:cNvPr id="10" name="Text 2"/>
          <p:cNvSpPr txBox="1"/>
          <p:nvPr/>
        </p:nvSpPr>
        <p:spPr>
          <a:xfrm>
            <a:off x="2070672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ранние признаки прямохождения и освобождения рук. Образ жизни становится более наземным, а зависимость от среды усиливается.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2570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более систематическое использование каменных орудий. Увеличивается роль обучения, совместных действий и передачи опыта внутри группы.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94467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 неандертальцы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объём мозга, совершенствуются орудия, расширяются способы добычи пищи и взаимодействие в коллективе. Поведение становится более организованным.
</a:t>
            </a:r>
            <a:endParaRPr lang="en-US" sz="1343" dirty="0"/>
          </a:p>
        </p:txBody>
      </p:sp>
      <p:sp>
        <p:nvSpPr>
          <p:cNvPr id="13" name="Text 5"/>
          <p:cNvSpPr txBox="1"/>
          <p:nvPr/>
        </p:nvSpPr>
        <p:spPr>
          <a:xfrm>
            <a:off x="7206363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Складывается современный человек с развитой речью, абстрактным мышлением, культурой и сложной социальной жизнью. Эволюция приобретает преимущественно общественный характер.
</a:t>
            </a:r>
            <a:endParaRPr lang="en-US" sz="1338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антропогенеза: основные звенья эволюции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сопровождался усложнением памяти, планирования, речи и способности к обучению. Особенно важно, что биологические изменения усиливали коллективную деятельность.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к увеличению мозга отражает переход к более сложному поведению и социальной организации, а не только к физическому совершенствованию.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антропологии и школьного курса 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в эволюции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67" y="1838326"/>
            <a:ext cx="349240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как важнейшая адаптация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S-образные изгибы позвоночника смягчают нагрузку при ходьбе и удерживают тело в вертикальном положении. Это приспособление повышает устойчивость, но делает опорно-двигательную систему более уязвимой к перегрузкам.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и ноги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чашевидный таз и удлинённые нижние конечности обеспечивают опору и равновесие. Такая перестройка связана с эффективным перемещением на двух ногах и перераспределением массы тела.
</a:t>
            </a:r>
            <a:endParaRPr lang="en-US" sz="164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стопа с выраженным сводом работает как амортизатор. Большой палец не противопоставлен остальным, поэтому нога лучше приспособлена к ходьбе и бегу, чем к хватанию.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освободило верхние конечности для переноса пищи, изготовления орудий и трудовых действий. Именно это стало одним из важнейших шагов в развитии человека как биосоциального вида.
</a:t>
            </a:r>
            <a:endParaRPr lang="en-US" sz="17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человека как орган труда и познания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Противопоставленный палец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 руки позволяет надёжно удерживать предметы и выполнять точные движения. Благодаря этому кисть стала универсальным инструментом для захвата, письма и работы с мелкими деталями.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моторика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подвижность суставов и координация пальцев обеспечивают тонкие манипуляции. Это важно не только в труде, но и в обучении, рисовании, музыке и многих видах деятельности.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Орудийная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позволила человеку изготавливать и использовать орудия разной сложности — от простой палки до сложных инструментов. Так труд стал фактором развития культуры и мышления.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через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рукой связана с развитием мозга, внимания и пространственного мышления. Чем разнообразнее действия кисти, тем сильнее формируются навыки, необходимые для познания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мышление и сознание как уникальные свойства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делает возможным точное общение, передачу опыта и сохранение знаний между поколениями. Благодаря слову человек не только сообщает информацию, но и создает культуру, нормы и общие цели совместной деятельности.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 обобщение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 позволяет сравнивать явления, выделять существенные признаки, делать выводы и прогнозировать последствия поступков. Именно оно лежит в основе научного познания, планирования и осознанного выбора.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и 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включает понимание себя, других людей и окружающего мира. Оно помогает ставить цели, оценивать свои действия, контролировать поведение и отвечать за принятые решения, что отличает человека от животных.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личностью только в обществе, где осваивает язык, правила поведения, ценности и формы общения. Без социальной среды его природные задатки не получают полноценного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воспитания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 круг общения формируют характер, привычки, интересы и способы взаимодействия с людьми. Воспитание и обучение раскрывают способности, которые наследственность задает лишь как возможность.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сотрудничество и взаимопомощь превращают отдельного человека в участника общественной жизни. Через общие дела возникают мораль, право, ответственность и культура, регулирующие поведение в коллективе.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развитие человека зависит от эпохи, уровня науки, техники и культуры. Поэтому способы общения, трудовые навыки и жизненные ориентиры меняются вместе с обществом и его потребностями.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природа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обе группы признаков одинаково важны: природная основа обеспечивает жизнедеятельность, а социальные качества определяют развитие личности, культуры и общественного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является биосоциальным существом: его биологические свойства необходимы, но именно социальные признаки раскрывают человеческую специфику.
</a:t>
            </a:r>
            <a:endParaRPr lang="en-US" sz="1319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биологии, 11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 социальные признаки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экосистем и биосферы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пищевых цепях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входит в экосистемы как консумент и связан с круговоротом веществ и энергии. Его существование невозможно вне природных сообществ, от состояния которых зависит здоровье и благополучие людей.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меняет численность видов, состав почв, качество воды, воздуха и состояние климата. Особенно сильное влияние оказывают промышленность, сельское хозяйство, транспорт и рост городов.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использование ресурсов приводит к вырубке лесов, загрязнению водоемов, сокращению биоразнообразия и усилению экологических проблем. Эти последствия затрагивают не только природу, но и самого человека.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требует бережного отношения к ресурсам, охраны видов, уменьшения загрязнения и разумного природопользования. Экологическая ответственность становится важной нормой современной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уровни систематики человека и показывает, как биологическая классификация отражает его родство с другими животными и особенности вида Homo sapiens.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последовательно включен в систему животного мира, но на уровне вида обладает уникальными социальными свойствами.
</a:t>
            </a:r>
            <a:endParaRPr lang="en-US" sz="132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систематика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систематического положения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взаимодействие наследственности, среды, воспитания, труда и общения в развитии личности.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биологические и социальные факторы формируют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 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формируется Homo sapiens как вид, сочетающий развитое мышление, речь и способность к сложной социальной организации. Именно здесь складываются его основные биологические особенности.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 планете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люди заселяют Евразию, Австралию, Америку и острова Тихого океана, приспосабливаясь к разным климатическим условиям, образу жизни и природным ресурсам новых территорий.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внешние различия, все современные люди принадлежат одному виду и имеют общую биологическую основу. Расовые различия связаны с адаптацией и не означают неравенства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Homo sapiens: происхождение и расселение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Перечисленные признаки связаны между собой: речь поддерживает обучение, мышление — планирование, а культура и техника накапливают результаты человеческого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человека основана на развитии природных предпосылок, а не на полном разрыве с живым миром.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«Положение человека в системе живого мира»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человека от других живых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как биосоциального вида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общества, тем сильнее его воздействие на природу. Человек способен изменять ландшафты, ресурсы и климат, поэтому не может оставаться безответственным наблюдателем.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водоемов, истощение почв и сокращение биоразнообразия показывают, что неразумная деятельность человека нарушает устойчивость природных систем и ухудшает условия жизни.
</a:t>
            </a:r>
            <a:endParaRPr lang="en-US" sz="155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родство с другими организмами требует бережного отношения к жизни, а социальная природа — опоры на знания, экологию и долгосрочное планирование при принятии решений.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выражается в экономии ресурсов, раздельном сборе отходов, защите природных территорий и участии в экологических инициативах. Это часть культуры современного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часть природы, создатель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занимает особое место в живом мире: он связан с природой биологически, но раскрывает себя через речь, труд, мышление и культуру. Понимание этого требует ответственности за биосферу и будущее общества.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2026-06-01T21:17:41Z</dcterms:created>
  <dcterms:modified xsi:type="dcterms:W3CDTF">2026-06-01T21:17:41Z</dcterms:modified>
</cp:coreProperties>
</file>