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Промы: значение и темы мероприятия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объединяют класс, завершая школьный этап и открывая путь во взрослую жизнь.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традиции промов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Выпускные балы появились в США в XIX веке и со временем стали важным символом окончания школы по всему миру, адаптируясь к национальным особенностям.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промов для подростков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Отмечая личные успехи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дают выпускникам возможность осознать свои достижения за годы учёбы и почувствовать гордость за пройденный путь.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чувства принадлежности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 сближают одноклассников, формируя дружеские связи и поддерживая атмосферу взаимопонимания.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официальный праздник взросления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подростков пром является первым крупным торжеством, знаменующим переход к новой жизненной стадии.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приготовление к мероприятию усиливает чувство ответственности и вовлечённость подростков.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функции промов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способствуют развитию доверия и сотрудничества между учениками, укрепляя командный дух в классе.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организации мероприятия раскрывает лидерские качества и учит распределять обязанности и принимать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проведения промов в разных странах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форматах празднования выпускных балов отражают культурные особенности, при этом цель остаётся общей — отметить окончание школы.
</a:t>
            </a:r>
            <a:endParaRPr lang="en-US" sz="1449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адаптирует пром под свои культурные и образовательные традиции, сохраняя смысл праздника.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международных школьных традиций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промам и ожидания подростков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выбирают костюмы и обсуждают сценарий вечера, создавая атмосфету предвкушения праздника.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нарядов и обсуждение программы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репетиции укрепляют классный коллектив, помогают согласовать выступления и способствуют творчеству участников.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и эмоциональная подготовка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промов в разных странах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промов сохраняет популярность благодаря своей важности для подростков по всему миру.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участия подтверждает роль прома как ключевого школьного события.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образовательных мероприятий,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 как ритуал взрослости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 завершение детского этапа и символизирует взросление подростков.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осознать новые социальные и личные обязанности.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Содействует формированию чувства независимости и ответственности.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поддержке сверстников в переходный период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792" y="2766500"/>
            <a:ext cx="625716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8205" y="552075"/>
            <a:ext cx="625716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выпускного бала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волнение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 дарит подросткам чувство счастья и трепета перед новым этапом жизни.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благодарность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 ценят свои достижения и выражают признательность учителям и семье.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и прощание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прощания с одноклассниками приносит смешанные чувства грусти и дорогих воспоминаний.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организации и проведения прома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подготовки и проведения выпускного бала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и стиль для прома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классические фасоны или тематические образы. Важную роль играют аксессуары и прически, которые дополняют образ и делают его запоминающимся на вечере.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Платья для девушек и костюмы для юношей создают атмосферу праздника, подчеркивая важность события. Наряды выбирают так, чтобы показать индивидуальность и чувство стиля каждого выпускника.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культур промов в мире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часто проходят в актовом зале школы или на теплоходе, с торжественной церемонией и вручением аттестатов, что подчеркивает официальность события.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включают выбор короля и королевы бала, масштабные танцы и живую музыку, что создает атмосферу большого молодежного праздника.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организуют в банкетных залах или ресторанах с строгим дресс-кодом, где подается полноценный ужин и проводится формальная часть вечера.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устраиваются семейные ужины с участием родителей, что подчеркивает значимость события для всей семьи и национальный колорит.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важным элементом являются письма с пожеланиями и поздравлениями от одноклассников и учителей, которые становятся трогательными напоминаниями о школьных годах.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сувениры на память о выпускном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подарком обычно становятся фотокниги и альбомы с фотографиями, которые сохраняют яркие моменты вечера. Также популярны памятные значки и браслеты с датами.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Фото- и видеосъемка как способ сохранить воспоминания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фотографы создают качественные групповые и индивидуальные снимки, фиксируя важные мгновения праздника и эмоции участников.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Фотосессии сопровождаются веселыми играми и трогательными моментами, что делает фотографии живыми и эмоциональными.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Видеозаписи вечерних выступлений и танцев позволяют сохранить динамику события и пережить его заново вместе с друзьями.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альбомы и видео становятся семейной реликвией, к которой возвращаются многие годы спустя, вспоминая школьные годы.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участие в проме значительно укрепляет у подростков чувство значимости и принадлежности к коллективу.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выпускников отмечают повышение уверенности и мотивации после участия в выпускном вечере.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образовательного центра, 2022 год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затрат на подготовку прома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расходы приходятся на одежду и место проведения, что связано с желанием создать праздничную атмосферу высокого уровня.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Планируя бюджет, школы и родители уделяют больше внимания внешнему виду и комфорту места проведения.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родителей и организаторов,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организации прома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несут ответственность за финансирование ключевых элементов, включая аренду зала и покупку подарков для учителей и выпускников.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мероприятия родители контролируют соблюдение правил и участвуют в торжественной части, поддерживая эмоционально выпускников.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семей координируют подготовку угощений и помогают в организации транспорта, обеспечивая безопасность и комфорт детей.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безопасности и ответственность на проме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взрослых сопровождающих обеспечивает контроль и защиту подростков в течение всего вечера.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напитков и продуктов на входе снижает риск неприятных инцидентов и обеспечивает благополучие участников.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гостей и порядок выхода с территории позволяют поддерживать порядок и предотвращать несанкционированный доступ.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охраной и заранее утверждённые расписания помогают организовать безопасное и спокойное течение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 необычные случаи на промах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 российских городов выпускники устроили сюрприз — внезапный флешмоб, сопровождавшийся трогательными признаниями в дружбе, что вызвало волну позитивных эмоций и запомнилось всем надолго.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флешмоб и признания в дружбе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из выпускных в Нью-Йорке собрались молодые талантливые актеры и музыканты, которые позже стали известными. Их первые встречи и совместные танцы стали легендой школьных праздников.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звёзды на школьном балу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 сегодня: традиции и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Выпускные вечера продолжают объединять подростков, помогая им запомнить школьные годы и подготовиться к взрослой жизни, сохраняя и развивая важные социальные навыки.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2026-05-07T04:59:04Z</dcterms:created>
  <dcterms:modified xsi:type="dcterms:W3CDTF">2026-05-07T04:59:04Z</dcterms:modified>
</cp:coreProperties>
</file>