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сообщество: основные понятия и 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живых и неживых компонентов, образующих единое природное целое.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природного сообщества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учёные начали изучать природные сообщества, рассматривая почву и биогеоценоз. Это фундамент для понимания экологии и школьного курса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включают растения, животных, грибы и бактерии, которые взаимодействуют между собой и создают биологическую структуру сообщества.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факторы — воздух, вода, почва — обеспечивают среду для жизни, влияя на развитие и выживание организмов в сообществе.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температура важны для процессов фотосинтеза и метаболизма, определяя активность и рост живых форм.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взаимодействие всех компонентов поддерживает устойчивость и баланс природного сообщества в различных условиях.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природного сообщества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сообществ на планете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отличаются многоуровневой структурой и обилием видов животных и растений. В них климат влажный с достаточным количеством осадков, создавая благоприятные условия для жизни.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характеризуются преобладанием травянистых растений и обилием насекомых. Они образуются на равнинах с умеренным климатом и богаты солнечным светом.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реки и морские экосистемы содержат разнообразные виды рыб, водных растений и микроорганизмов. Вода играет центральную роль в поддержании жизни здесь.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имеют экстремальные условия засухи и высоких температур, где растения и животные приспособились к выживанию. Тундра характеризуется холодом и коротким летом, с мхами и лишайниками.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указывают на связь хищника и жертвы, обеспечивая поток энергии через разные уровни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проявляется в взаимной выгоде: например, бактерии-клубеньки помогают растениям усваивать азот, а получают питательные вещества.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ресурсы, такие как вода, свет и пища, влияя на численность и распределение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приносит выгоду паразиту, но наносит вред хозяину, что регулирует численность организмов и баланс в экосистеме.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биотических связей в сообществе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используется организмами для жизнедеятельности и не передаётся дальше по цепи.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пищевой цепи: правило 10 процентов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 демонстрирует, что энергия быстро уменьшается на каждом следующем трофическом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по видам, структуре, влажности почвы и освещённости.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и лугового сообществ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сложнее и влажнее, тогда как луга получают больше солнечного света и имеют проще структуру.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ниши: примеры специализации видов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лесном сообществе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занимает нишу в кронах деревьев, питаясь орехами и семенами. Она избегает хищников, используя особенности древесных сред обитания.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Полевка на лугу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Полевка живёт в травянистой зоне, питается злаками и семенами. Её экологическая ниша связана с жизнью в низкорослой растительности и защитой от хищников в норах.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травянистые растения доминируют по численности в большинстве сообществ.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экологии, 2022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особей в природных сообществах составляют мелкие организмы, что обеспечивает стабильность и разнообразие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отражает преобладание мелких животных по численности, что важно для экосистемного баланса.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населения лесного сообщества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насекомых обеспечивает основу пищевых цепей и поддерживает биоразнообразие в лесу.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обзор, 2023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жизни в сообществе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бабочек — искусство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имеют окраску, которая сливается с листьями и корой деревьев. Это помогает им скрываться от птиц и других хищников, увеличивая шансы выживания в лесной среде.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растений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 развивают глубокие и разветвлённые корни, чтобы добывать редкую воду из глубоких слоёв почвы. Эта адаптация позволяет им существовать в экстремально сухих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линька у зайцев-беляков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Зайцы-беляки сменяют мех дважды в год: летом — на бурый, зимой — на белый. Такая смена окраски помогает скрываться от хищников в разное время года, подстраиваясь под сезонные изменения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благодаря фотосинтезу, поддерживая дыхание всех живых существ. Они постоянно обогащают атмосферу жизненно важным газом.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природном сообществе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основой пищевых цепей, являясь кормом для травоядных животных, а также обеспечивают укрытие и среду обитания для множества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микроклимат сообщества, влияя на влажность и качество воздуха, создавая комфортные условия для жизни других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экосистеме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веществ между живыми и неживыми компонентами природного сообщества
</a:t>
            </a:r>
            <a:endParaRPr lang="en-US" sz="10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сообщества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негативно отражается на здоровье животных и растений, изменяя химический состав среды и уменьшает качество жизни в сообществах.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уничтожает среду обитания многих редких видов, что ведёт к снижению биоразнообразия и нарушению экологического равновесия.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разрушает естественные места обитания и нарушает миграционные пути многих видов, уменьшая площадь жизненно важных территорий.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территории: защита природы в России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— дом для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на Камчатке охраняет уникальные экосистемы, включая медведей и редких птиц. Здесь сохранены нетронутые леса и гейзеры, играющие важную роль в биоразнообразии региона.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биосферный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на Алтае защищает редкие виды животных и растений, сохраняя природные ландшафты гор и лесов. Он является точкой притяжения для учёных и экологов России.
</a:t>
            </a:r>
            <a:endParaRPr lang="en-US" sz="109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национальных парков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обеспечивают сохранность естественных экосистем и способствуют экологическому просвещению. Их территории открыты для посещения, что помогает людям узнать и бережно относиться к природе.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02070"/>
            <a:ext cx="4039800" cy="17525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ключевых редуцентов и их роль в разложении органики, способствуя возвращению питательных веществ в почву.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 экосистеме: примеры и функции
</a:t>
            </a:r>
            <a:endParaRPr lang="en-US" sz="288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обеспечивают замкнутый цикл веществ, поддерживая плодородие почвы и рост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энциклопедия растений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сукцессия природных сообществ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разрушения территории появляются первые травы и микроорганизмы, которые начинают укреплять почву и создавать условия для последующих растений.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кустарников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постепенно занимают территорию, усиливая конкуренцию и улучшая микроклимат для роста деревьев и других растений.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молодых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разрушенного леса начинают расти молодые деревья, формируя новый лесной ярус и возвращая утраченные функции экосистемы.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десятков лет природное сообщество достигает близкого к исходному состоянию баланса и устойчивости.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и их влияние на сообщества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климатические условия и их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 пустынь формирует уникальные сообщества, где растения, кактусы с толстыми листьями, адаптировались к дефициту воды, а животные активны преимущественно ночью.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в условиях холодного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с суровыми зимами доминирует за счёт хвойных деревьев, устойчивых к морозам. Эти леса служат средой обитания для разнообразных млекопитающих и птиц.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суровая арктическая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низкая температура и короткое лето ограничивают рост растений. Здесь преобладают мхи, лишайники и небольшие кустарники, приспособленные к экстремальным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сообщества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придаёт сообществу гибкость, позволяя справляться с изменениями климата и болезнями, поддерживая стабильность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многообразие обеспечивает замену функций в случае исчезновения одной группы, предотвращая разрушение всей экосистемы.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Однообразные сообщества с малым числом видов уязвимы и подвержены быстрому ухудшению качества среды при любых внешних воздействиях.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обеспечивают равновесие жизни на Земле, поддерживают климат, снабжают кислородом и ресурсами. Их сохранение — ключ к здоровому будущему для всех нас.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природных сообществ для человека
</a:t>
            </a:r>
            <a:endParaRPr lang="en-US" sz="26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2026-05-08T08:18:52Z</dcterms:created>
  <dcterms:modified xsi:type="dcterms:W3CDTF">2026-05-08T08:18:52Z</dcterms:modified>
</cp:coreProperties>
</file>