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функции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разнообразные функции белков — ключевых частей живых организмов.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белки и почему они важны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это цепочки из 20 аминокислот, создающие множество разных молекул в организме. Они строят ткани, регулируют обмен веществ, поддерживают иммунитет и обеспечивают движение.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белковых молекул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структура: основа белка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структура — последовательность аминокислот в цепи, заданная генетическим кодом. Именно она определяет дальнейшее сворачивание и функцию белка.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и третичная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структура формируется из спиралей и складок. Третичная — объёмное сгибание молекулы, придающее ей уникальную форму.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Четвертичная структура и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нескольких пептидных цепей в сложные комплексы образует четвертичную структуру, расширяя функциональные возможности белка.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функция белков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 — основной белок соединительной ткани, укрепляет кости, кожу и сухожилия, придавая им устойчивость к нагрузкам.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Кератин входит в состав волос и ногтей, обеспечивая их твёрдость и защиту от механических повреждений.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белки образуют каркас клеток, поддерживая их форму и обеспечивая прочность органов.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белки отвечают за целостность организма, позволяя сохранять форму и восстанавливаться после травм.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Каталитическая функция: ферменты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реакций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биологические катализаторы, ускоряющие химические процессы. Например, амилаза в слюне превращает крахмал в сахара уже при приёме пищи.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в синтезе ДНК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ферменты помогают копировать генетическую информацию, обеспечивая точное наследование и функционирование клеток.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дыхании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участвуют в превращении кислорода и питательных веществ в энергию, необходимую для работы клеток и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ферментов по функциям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ферменты наиболее многочисленны, подчёркивая важность переработки пищи.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ферментов направлены на обеспечение пищеварения, что отражает их жизненно важную роль.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функция белков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переносит кислород от лёгких к тканям, снабжая их необходимой энергией для работы.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Миоглобин хранит кислород внутри мышц, обеспечивая их быстрый доступ к энергии при нагрузках.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Альбумин транспортирует жирные кислоты и гормоны с кровью, поддерживая обмен веществ в организме.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транспортные белки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специализированные белки и их функции в транспортировке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 биологии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белок обладает узкой специализацией, обеспечивая эффективный транспорт нужных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 белков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— защитники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распознают и нейтрализуют вредные микроорганизмы и токсины, предотвращая развитие инфекций.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Фибриноген в свертывании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повреждениях фибриноген превращается в фибрин, образуя тромбы и останавливая кровотечение.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 иммунной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молекулы играют ключевую роль в быстрой реакции организма на опасные факторы внешней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Сигнальная функция: гормоны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Белки-гормоны, как инсулин, регулируют обмен веществ, поддерживая стабильность внутренней среды.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передают сигналы между клетками, обеспечивая координацию роста и развития организма.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Рецепторные белки на клетках получают и интерпретируют гормональные сигналы, вызывая нужные реакции.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уровня глюкозы и водно-солевого баланса происходит благодаря точной работе гормональных белков.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белковых гормонов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гормоны играют специфическую роль в регуляции обмена веществ и развития, направленно воздействуя на клетки-мишени.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основные белковые гормоны и их ключевые функции. Инсулин снижает уровень глюкозы, глюкагон мобилизует сахар, соматотропин стимулирует рост, пролактин отвечает за выработку молока. Большинство гормонов действует на конкретные клетки-мишени.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по эндокринологии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функция белков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обычных условиях углеводы и жиры предпочтительнее для энергии, так как белки более ценны для восстановления и построения тканей.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служат источником энергии при недостатке углеводов, отдавая около 17,6 кДж (4,1 ккал) на грамм, что важно в экстремальных условиях для поддержания жизнедеятельности.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расходует белки на энергию при длительном голодании, стрессах и интенсивных физических нагрузках, когда другие источники энергии ограничены.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Двигательная функция белков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Сократительный аппарат мышц
</a:t>
            </a:r>
            <a:pPr algn="l" indent="0" marL="0">
              <a:lnSpc>
                <a:spcPct val="100000"/>
              </a:lnSpc>
              <a:buNone/>
            </a:pPr>
            <a:r>
              <a:rPr lang="en-US" sz="4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 и миозин образуют основу мышечных сокращений. Взаимодействие этих белков позволяет мышцам сокращаться и расслабляться, обеспечивая движения тела и изменения позы.
</a:t>
            </a:r>
            <a:endParaRPr lang="en-US" sz="1076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и клеточный каркас
</a:t>
            </a:r>
            <a:pPr algn="l" indent="0" marL="0">
              <a:lnSpc>
                <a:spcPct val="100000"/>
              </a:lnSpc>
              <a:buNone/>
            </a:pPr>
            <a:r>
              <a:rPr lang="en-US" sz="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Тубулин формирует микротрубочки, которые служат «скелетом» клетки. Они поддерживают форму клетки и участвуют в транспортировке веществ внутри нее.
</a:t>
            </a:r>
            <a:endParaRPr lang="en-US" sz="1069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одноклеточных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ресничек и жгутиков обеспечивают передвижение одноклеточных организмов и сперматозоидов, позволяя им перемещаться в окружающей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белков в иммунитете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Иммуноглобулины связывают чужеродные вещества, нейтрализуя бактерии и вирусы, обеспечивая специфическую защиту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Интерфероны предотвращают размножение вирусов внутри клеток, ограничивая распространение инфекции на ранних этапах.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иммунных реакций зависит от белков, играющих важнейшую роль в быстрой и эффективной защите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синтеза белка в клетке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генетического к функциональному белку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 изучению функций белков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ферментов в пищеварении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И.П. Павлов доказал, что ферменты, такие как пепсин и трипсин, необходимы для переваривания пищи у собак. Эти открытия помогли понять пищеварительный процесс на молекулярном уровне.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антител в борьбе с инфекциями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введению антител показали их эффективность в защите организма животных от болезней, демонстрируя важность защитной функции белков в иммунитете.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Меченые белки в клеточных исследованиях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меченых белков позволило визуализировать их движение и роль внутри клетки, раскрывая сложные механизмы клеточного обмена и функционирования.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белков: последствия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белка замедляет рост и снижает массу тела, негативно влияя на физическое развитие и общую жизнеспособность организма.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истощение и нарушение функций организма при дефиците белка могут привести к развитию квашиоркора у детей, что сопровождается отёками и слабостью.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ослабевает при нехватке белков, повышая риск инфекций и ухудшая способность организма к борьбе с болезнями.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чувствителен к дефициту белка подростковый организм, для которого важен баланс белкового питания для гармоничного роста и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23" y="1490279"/>
            <a:ext cx="4341480" cy="27070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белков в основных продуктах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содержание белка в популярных продуктах питания. Животные продукты являются основным источником полноценного белка с незаменимыми аминокислотами.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Роспотребнадзора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продукты обеспечивают высококачественный белок, необходимый для роста и поддержания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функций белков в природе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биолюминесценции
</a:t>
            </a:r>
            <a:pPr algn="l" indent="0" marL="0">
              <a:lnSpc>
                <a:spcPct val="100000"/>
              </a:lnSpc>
              <a:buNone/>
            </a:pPr>
            <a:r>
              <a:rPr lang="en-US" sz="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светящихся медуз и некоторых рыб белки обеспечивают свечение. Это помогает привлекать добычу и отпугивать хищников, демонстрируя необычные свойства белков в природе.
</a:t>
            </a:r>
            <a:endParaRPr lang="en-US" sz="1080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 паука — природный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Белковая структура шёлка паука делает его одним из самых прочных материалов в природе, используемых пауками для создания паутины и ловушек.
</a:t>
            </a:r>
            <a:endParaRPr lang="en-US" sz="1054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Антифриз-белки у рыб Арктики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белки предотвращают замерзание телесных жидкостей рыб в экстремально холодной воде, позволяя им выживать в суровых условиях Северных морей.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белков для жизни и здоровья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жизненно важные функции, обеспечивая структуру, энергию и защиту. Их разнообразие гарантирует здоровье и гармоничное развитие организма, особенно в подростковом возрасте.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2026-05-08T03:58:52Z</dcterms:created>
  <dcterms:modified xsi:type="dcterms:W3CDTF">2026-05-08T03:58:52Z</dcterms:modified>
</cp:coreProperties>
</file>