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1990-х: новая Россия и новый читатель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изменила литературу и её главные вопросы.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литературы: что изменилось после СССР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1990-х исчезла единая цензура, а книги стали частью рынка. В печать вернулись запрещённые авторы, а рядом с ними быстро вырос интерес к массовым жанрам и постмодернистской игре.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перелом после 1991 года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обозначил конец прежней литературной системы. Писатели получили возможность открыто говорить о репрессиях, бедности, войне и внутренней травме советского человека.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читательский оборот вернулись ранее запрещённые тексты и имена. Одновременно появились новые авторы, описывавшие постсоветскую реальность без идеологических ограничений.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1990-х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— конец 1990-х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стала многообразной: сосуществовали постмодернизм, реализм, массовая проза и философские поиски. Единого центра уже не существовало.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литературный процесс в 1990-е годы
</a:t>
            </a:r>
            <a:endParaRPr lang="en-US" sz="264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политические и рыночные перемены повлияли на формы литературы и круг тем.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литературы 1990-х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направления различались не только темами, но и отношением к языку, сюжету и читателю.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поле десятилетия не имело единого центра: эксперимент, социальная проза и жанровая литература развивались одновременно.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тематическому обзору литературы 1990-х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Постмодернистская проза строится на чужих текстах, пародии и разрушении привычного сюжета. Она показывает мир как набор обломков, а не как цельную картину.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вместо единой истины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1990-х соединяли высокую и массовую культуру, официальную речь и бытовую лексику. Такой приём помогал говорить о распаде прежних смыслов без прямой декларации.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как способ говорить о реальности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как художественный язык десятилетия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авторы и произведения 1990-х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одном десятилетии сосуществовали разные художественные стратегии и разные ответы на кризис времени.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примеров показывают: десятилетие объединило эксперимент, социальную наблюдательность и интерес к внутреннему миру человека.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России 1990-х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«Омон Ра» советский космический миф превращается в историю обманутого ожидания. Герой сталкивается не с подвигом, а с системой иллюзий, скрывающей реальность.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«Чапаев и Пустота» соединяет исторический сюжет, философский спор и сатиру. Роман заставляет сомневаться в границе между фактом, сном и вымыслом.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Пелевин стал одним из символов 1990-х благодаря интеллектуальной игре, буддийским мотивам и точному изображению человека, потерявшего устойчивые опоры.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Пелевин и ощущение разорванной реальности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37" y="2943103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8954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Сорокин и эстетика шока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Сорокин сознательно отказывается от привычной реалистической нормы. Его проза показывает, что язык может быть не только средством описания, но и инструментом разрушения ожиданий читателя.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реализмом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сцены и физиологическая конкретика делают тексты автора провокационными. Они заставляют обсуждать, где проходит граница между художественной свободой и культурной ответственностью.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границ допустимого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имитация официального, канцелярского или штампованного языка. За счёт этого привычная интонация звучит странно и тревожно, а смысл текста становится многослойным.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Стилизация речи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Сорокина вызвали широкую дискуссию о свободе искусства. Его проза стала знаком нового литературного радикализма и ярким вызовом читательскому вкусу.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спор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книжный рынок в 1990-е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ярмарки, уличная продажа и новые серии сделали литературу заметнее в повседневной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стал важнее прежней централизованной системы: спрос читателей начал напрямую влиять на издательскую политику и выбор жанров.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обзору книжного рынка России 1990-х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проза о повседневной жизни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проза 1990-х показывала не абстрактный «перелом эпохи», а ежедневную жизнь людей, которым пришлось привыкать к бедности, нестабильной работе и бытовой неуверенности.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особенно важны семья, дом, соседство, конфликт поколений и нравственный выбор в ситуации, когда привычные правила больше не работают и каждое решение имеет цену.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литературы не спорила с эпохой через эксперимент формы, а всматривалась в человека: как он живёт, что теряет и на чём удерживает себя в изменившемся мире.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Людмила Улицкая, Виктор Астафьев, Валентин Распутин и поздний Александр Солженицын по-разному сохраняли внимание к человеческому достоинству, памяти и внутренней ответственности.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исторического слома к внутреннему кризису личности
</a:t>
            </a:r>
            <a:endParaRPr lang="en-US" sz="229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повторяющуюся логику прозы 1990-х: внешний общественный перелом постепенно превращается в личный и нравственный кризис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1990-х: голос эпохи между традицией и экспериментом
</a:t>
            </a:r>
            <a:endParaRPr lang="en-US" sz="2109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вечера в 1990-е оставались важной частью культурной жизни: стихи звучали на сцене, в клубах, на университетских встречах. Для многих авторов именно живое чтение помогало удержать внимание читателя в быстро меняющемся информационном пространстве.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как событие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интонация: разговорность и ирония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поэты всё чаще вводили в стихотворение разговорную речь, бытовую деталь и сдержанную иронию. Такой язык приближал поэзию к повседневному опыту и одновременно позволял точнее передать растерянность времени.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поэтических книг и журнальные публикации стали не просто способом распространения текста, а частью его образа. В 1990-е визуальная среда поэзии подчёркивала индивидуальный стиль автора и поддерживала ощущение литературного диалога.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журнал, сборник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направлений и их признаков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«лучшее» направление, а разные способы ответа литературы на перемены десятилетия.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поле сосуществовали разные читательские ожидания: поиск смысла, социальная точность, игра с формой и жанровая динамика.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России 1990-х годов на основе школьного курса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6090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60905"/>
            <a:ext cx="360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51919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499195"/>
            <a:ext cx="360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литература и новая читательская аудитория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 в 1990-е стал одним из самых востребованных жанров: он предлагал ясную интригу, понятные правила игры и быстрый темп, которого часто не хватало в реальной жизни.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помогала говорить о страхах и надеждах времени через альтернативные миры, технологические сюжеты и модели будущего, которые особенно привлекали подростков и молодёжь.
</a:t>
            </a:r>
            <a:endParaRPr lang="en-US" sz="1167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массовой литературы связано с книжным рынком, где выбор всё чаще определяли тираж, реклама и жанровая узнаваемость, а не только репутация журнальной публикации.
</a:t>
            </a:r>
            <a:endParaRPr lang="en-US" sz="1194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 спрос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авторы создавали узнаваемые циклы и повторяющихся персонажей. Это формировало привычку к регулярному чтению и делало книгу частью повседневного культурного выбора.
</a:t>
            </a:r>
            <a:endParaRPr lang="en-US" sz="1152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Серийные герои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Любовный роман удерживал интерес к личным чувствам, но уже в условиях новой социальной реальности. Его успех показывал, что читателю были нужны не только идеи, но и эмоциональная опора.
</a:t>
            </a:r>
            <a:endParaRPr lang="en-US" sz="1178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Любовный роман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журналы, издательства и каналы распространения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распространения литературы в 1990-е изменили читательский опыт и сделали литературную среду менее централизованной.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литературной инфраструктуры России 1990-х годов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сохраняли престиж, но рынок и частные издатели ускорили оборот книг; именно сочетание старых и новых каналов сформировало читательский ландшафт десятилетия.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1990-х спорила о том, обязана ли литература воспитывать читателя или может существовать как свободная художественная игра. Этот вопрос особенно остро касался постмодернизма и массовой культуры.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религиозных мотивов, исторической памяти и границ допустимого в искусстве показало, что литература больше не имеет единого центра оценки. Разные журналы и школы предлагали собственные критерии.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писателя тоже изменилась: он перестал быть безусловным моральным авторитетом и стал участником открытого культурного спора, где важны были не только тексты, но и публичная позиция.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и спор о роли писателя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имена и переоценка литературного канона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ранее запрещённых текстов совпало с ростом интереса к современной прозе и новому кругу авторов, о которых ещё недавно почти не говорили в школе.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стал шире и сложнее: рядом с классикой XX века закрепились имена, определившие литературное лицо постсоветской эпохи.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Школьно-университетская практика изучения русской литературы конца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литературного десятилетия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1990-х русская литература окончательно утратила единственный центр и стала пространством сосуществования разных эстетик, жанров и читательских ожиданий.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эксперимент, реалистическая проза, философские тексты и массовая литература не отменяли друг друга, а вместе создавали многоголосую культурную картину.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десятилетие определило, какие авторы и произведения будут считаться ключевыми для понимания конца XX века и перехода к новой литературной эпохе.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устойчивыми темами остались историческая память, свобода личности, травма перелома и поиск нравственной опоры в обществе, где прежние ценности перестали быть общими.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1990-х показывает, как страна училась жить после распада прежней системы. Она сохранила память, осмыслила свободу и растерянность и заново определила роль писателя в новом времени.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1990-х: ключ к пониманию современной России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2026-05-20T01:01:25Z</dcterms:created>
  <dcterms:modified xsi:type="dcterms:W3CDTF">2026-05-20T01:01:25Z</dcterms:modified>
</cp:coreProperties>
</file>