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Kaufen: aber wo? Где и как делают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покупать удобно, выгодно и безопасно?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покупок помогает говорить о реальных ситуациях: еде, одежде, подарках и школьных вещах. На уроке ученики учатся спрашивать цену, сравнивать места покупки и вести короткий диалог в магазине.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немецком языке: зачем это нужно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Laden, der Supermarkt и der Markt — самые частые слова темы. Они помогают назвать место покупки и понять, где искать нужный товар в повседневной жизни.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покупок в немецком языке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Online-Shop тоже важен: там можно online bestellen, сравнивать предложения и читать отзывы. Для урока важно знать, что разные товары покупают в разных местах.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Bäckerei, die Buchhandlung и das Kaufhaus нужны для более точного выбора. В булочной покупают хлеб и булочки, в книжном магазине — книги, а в универмаге — разные товары.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46230"/>
            <a:ext cx="3848986" cy="21226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покупают: сравнение мест покупки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какое место покупки подходит лучше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товара: для срочной покупки подходит магазин рядом, для выбора и сравнения — супермаркет, рынок или интернет-магазин.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Kaufen: aber wo?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Supermarkt — выбор и удобство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купить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супермаркете обычно продаются продукты, напитки, бытовая химия и мелкие школьные товары. Здесь удобно купить всё сразу, не заходя в несколько разных мест.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важны понятные отделы, кассы самообслуживания и акции. Но большой выбор иногда мешает быстро найти нужный товар и принять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места покупки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важны близость, цена и удобство. Для разных товаров приоритеты меняются.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факторы — цена и близость. Для техники, одежды и продуктов качество и безопасность становятся особенно важными.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 по теме покупок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часто покупают фрукты, овощи, зелень, ягоды, мёд и сыр. Такие товары выбирают по свежести, вкусу и внешнему виду, а не только по цене.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продавцов можно сравнить один и тот же товар и выбрать лучший вариант. Это помогает заметить, где продукт frisch, lecker и gut, а где он уже alt.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немецкой речи полезны слова billig, teuer, frisch, lecker, alt и gut. Они помогают коротко описать качество товара и объяснить свой выбор.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контексте рынок важен как место внимательного выбора. Здесь особенно заметно, что покупатель сравнивает, спрашивает и решает не спешить.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Markt — свежие продукты и живое общение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покупатель принимает решение в обычной ситуации.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покупки: от идеи до чека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kaufen — покупки через интернет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позволяют bestellen из дома, сравнивать цены на разных сайтах и читать die Bewertung. Это удобно, когда нужен большой выбор и хочется сэкономить время.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есть и минусы: нужно ждать доставку, можно ошибиться с размером, а товар нельзя сразу потрогать или примерить. Поэтому важны надёжный сайт и понятные условия Rückgabe.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 и приложения для покупок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платформа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 объединяет многих продавцов. Покупатель видит разные предложения и может быстро сравнить цену, рейтинг и условия доставки в одном месте.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 рейтинг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помогают понять, насколько товар и продавец надёжны. Для учебной темы важно учиться читать оценку не только по звёздам, но и по содержанию комментариев.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 выдача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доставки и пункты выдачи рядом с домом или школой делают покупку удобной. Но служба доставки не отвечает за качество самого товара.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на сайте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Продавец, сайт и доставка — это не одно и то же. Качество покупки зависит от конкретного продавца, поэтому нужно внимательно проверять условия возврата и описание товара.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выгоднее покупать в разных местах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товара важны свои условия покупки: свежесть, примерка, точный выбор или сравнение характеристик.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канцтовары чаще выбирают в обычных магазинах, а технику — там, где удобно сравнивать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по материалам темы «Kaufen: aber wo?»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и обувь лучше выбирать там, где можно сразу проверить размер, посадку и удобство. Даже похожие модели могут сидеть по-разному, поэтому примерка помогает избежать ошибки.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 темы: die Größe, anprobieren, passen, zu klein, zu groß. На уроке это помогает говорить коротко и понятно: Das passt mir. Das ist zu klein.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покупке онлайн особенно важны таблица размеров, материал, отзывы и правила возврата. Без этих данных легко выбрать вещь, которая выглядит хорошо, но не подходит на практике.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обувь: почему важна примерка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проверять перед покупкой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важно сверять основные признаки качества и надёжности товара.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зависит от товара, но всегда помогает снизить риск неудачной покупки и лишних расходов.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«Kaufen: aber wo?»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Подделки и риск неудачной покупки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 дешёвый товар часто должен насторожить: у брендовой одежды, обуви и электроники такая цена может скрывать подделку или плохое качество.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коробка выглядит неаккуратно, нет инструкции или детали лежат беспорядочно, это может говорить о неоригинальном товаре или небрежном хранении.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неточные фото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ошибки на сайте, размытые фотографии и слишком общие описания мешают доверять объявлению и требуют дополнительной проверки.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теме важно не верить только рекламе. Нужно сравнивать информацию, читать отзывы и смотреть, совпадают ли описание, цена и реальные признаки товара.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возврате покупки, особенно для магазина и онлайн-заказа.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товара: основные шаги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покупки и second hand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перешла от одного читателя к 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мальчика старые книги не выбрасывают, а передают дальше или меняют. Одна хорошо сохранившаяся книга может ещё долго служить новому читателю. Так вещи продолжают жить, а дети учатся говорить: weiter benutzen и tauschen.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Пальто, которое снова пригодилось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ярмарке девочка нашла тёплое пальто second hand. Оно было чистым, без повреждений и подошло по размеру. Покупка оказалась выгодной: вещь ещё долго будет gebraucht и поможет сэкономить семейный бюджет.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с новой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обмене вещей девочка принесла игрушку, в которую почти не играла, и выбрала другую. Перед обменом взрослые проверили чистоту, целостность и состояние деталей. Такой опыт показывает, что бережное отношение к вещам — это не только экономия, но и забота о природе.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покупают школьники и семьи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покупки зависят от возраста, сезона и повседневных задач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выбирают небольшие и недорогие товары, а семьи — продукты и одежду, где важны удобство и ассортимент.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по материалам темы «Kaufen: aber wo?»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избежать лишних расходов.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«Как не переплатить при покупке»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цен, внимание к акциям и список покупок помогают тратить деньги разумнее. Особенно полезно смотреть цену за единицу товара, а не только на размер упаковки.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покупать в конкретном месте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покупки зависит от товара: свежесть, размер, гарантия и выбор важнее универсального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 требует свежести, примерки или гарантии, покупатель выбирает место, где эти условия легче проверить.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«Kaufen: aber wo?»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темы: Kaufen — aber wo?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покупки выбирают не случайно: для каждого товара важны цена, качество, удобство и безопасность. На уроке немецкого языка ученики учатся сравнивать варианты и говорить о покупке уверенно.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2026-05-25T02:20:56Z</dcterms:created>
  <dcterms:modified xsi:type="dcterms:W3CDTF">2026-05-25T02:20:56Z</dcterms:modified>
</cp:coreProperties>
</file>