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причины эволюции животного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взгляды Дарвина на эволюцию и механизмы изменений у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изучал природу во время путешествия на «Бигле». Его книга «Происхождение видов» опровергла идею неизменности живых организмов и стала основой для эволюционной теории.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XIX века и Дарвин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постепенное изменение видов во времени, происходящее через длительные периоды миллионов лет и приводящее к разнообразию животных и растений.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виды связаны общими предками, от которых они отличаются вследствие накопления различных изменений.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возникают естественным образом, когда адаптации к окружающей среде становятся устойчивыми и сохраняются в популяции.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 по Дарвину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признаками, улучшающими выживание, оставляют больше потомков — например, длинная шея жирафа помогает доставать листья на высоких деревьях.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полезные признаки постепенно распространяются по популяции, формируя адаптации под конкретные условия окружающей среды.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основной механизм изменений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выживания, 2020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существование: численность и выживаемость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конкуренции снижается число выживших, что ведет к естественному отбору наиболее приспособленных.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стимулирует выживание лишь самых приспособленных организмов, сокращая численность менее успешных.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воробьёв одного вида отмечается разнообразие в окраске перьев. Это случайное изменение помогает выделять особей с лучшими способностями к маскировке.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воробьёв: различные оттенки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крыльев у бабочек часто меняется, являясь источником разнообразия. Некоторые узоры улучшают защиту от хищников, повышая шансы на выживание.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крыльях бабочек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внутри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передают своим потомкам полезные признаки, обеспечивая возможность адаптации к условиям среды в последующих поколениях.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позволяет сохранению и закреплению полезных изменений на протяжении многих поколений.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передача длины клюва у птиц, которая влияет на возможность добывания пищи.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шерсти млекопитающих также наследуется, что отражает адаптацию к окружающей среде и условиям жизни.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наследования признаков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01058"/>
            <a:ext cx="4063200" cy="2228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примеры, где определённые признаки помогают животным выживать в разных условиях.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животным лучше приспосабливаться к среде и увеличивают шансы на выживание.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Дарвина и современные исследования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естественного отбора среди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наличие пищи и врагов влияют на развитие выгодных характеристик у животных.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изменение формы копыт у животных, живущих в засушливых регионах с ограниченным доступом к воде.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диктует, какие особенности организма окажутся полезными и закрепятся через естественный отбор.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формирование признаков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клюва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Дарвин заметил, что у разных вьюрков форма клюва адаптирована к типу пищи — одни добывают семена, другие — насекомых.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Изолированность островов способствовала появлению новых видов, поскольку популяции развивались отдельно друг от друга с разными условиями питания.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и разнообразие клювов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происходят случайно в ДНК. Большинство не влияют на организм, но редкие полезные изменения помогают приспособиться и закрепляются в популяции.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1 миллион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одна мутация приносит значительную пользу для выживания вида.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молекулярной биологии и генетики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эволюционных изменений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новых видов по теории Дарвина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показывают переходные формы между древними и современными видами, подтверждая постепенные изменения в ходе эволюции.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скелета разных видов указывает на их общее происхождение и последовательность изменений в филогенетическом развитии.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органов и внешних признаков, например, наличие рудиментарных структур, демонстрирует этапы эволюционных преобразований.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развития показывает, что на ранних стадиях многие виды имеют схожие черты, свидетельствующие об общем происхождении.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окаменелости и сравнения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отбирает животных с желаемыми чертами, ускоряя появление новых пород, например, лошадей или собак с нужными характеристиками.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направленный процесс, где отбор идёт сознательно, в отличие от природного, который зависит от условий среды и выживания.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можно проследить сходство принципов отбора в природе и в хозяйственной деятельности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 аналог естественного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эволюционных изменений у живых организмов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поколения для адаптации занимают дни, у крупных животных — тысячи лет, отражая разный жизненный цикл и экологические условия.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поколение, тем быстрее возможны эволюционные изменения, что влияет на приспособленность видов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появления теории Дарвина многое изменилось: открытие генов и мутаций углубило понимание эволюции и механизмов наследственности.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прошло с публикации, после чего наука развивалась, дополняя его идеи генетикой и молекулярной биологией.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научные источники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приспособленность видов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уникальную нишу в природе, адаптируясь к особенностям среды обитания и взаимодействия с другими организмами, что повышает его выживаемость.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могут включать поведение, физические свойства, например ночной образ жизни у сов или запасание пищи у белок, обеспечивающие успех в конкретных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841477"/>
            <a:ext cx="4063200" cy="19479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критериев, отражающих развитие научного понимания от классической теории к современным концепциям.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дополняют и расширяют идеи Дарвина, учитывая молекулярные механизмы и скорость эволюционных процессов.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теории Дарвина и современных взглядов на эволюцию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биологических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стали фундаментом для развития генетики, экологии и физиологии, открывая новые горизонты в изучении жизни на Земле.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теории эволюции в школьные программы формирует у учеников системное мышление и стимулирует интерес к естественным наукам.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Дарвина признаны во всём мире как ключевые для понимания механизмов развития живых организмов и биологического разнообразия.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образовательный вклад идей Дарвина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объяснил ключевые принципы эволюции, показав роль отбора, наследственности и изменчивости. Его идеи продолжают влиять на современную биологию и образование.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Дарвина и причины эволюции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2026-05-08T22:15:44Z</dcterms:created>
  <dcterms:modified xsi:type="dcterms:W3CDTF">2026-05-08T22:15:44Z</dcterms:modified>
</cp:coreProperties>
</file>