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jpeg"/><Relationship Id="rId8" Type="http://schemas.openxmlformats.org/officeDocument/2006/relationships/image" Target="../media/image-16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Notices: короткие сообщения, которые помогают быстро понять важную информацию
</a:t>
            </a:r>
            <a:endParaRPr lang="en-US" sz="2506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notice помогают сразу понять главное: событие, правило или предупреждение.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notices каждый день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Notices экономят время и быстро передают нужную информацию: в школе, на улице и в телефоне. Они короткие, понятные и сообщают только самое важное — что произошло и что нужно сделать.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54857" y="2148098"/>
            <a:ext cx="221287" cy="252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16325" y="2031749"/>
            <a:ext cx="241500" cy="241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82073"/>
            <a:ext cx="241500" cy="241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notices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Announcement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Announcement сообщает новость или событие. Такой notice встречается в школе, на сайте или на доске объявлений и помогает быстро узнать о собрании, конкурсе, экскурсии или изменении расписания.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Warning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Warning предупреждает об опасности или неудобстве. Его можно увидеть на улице, в спортзале, в коридоре или возле техники, когда важно быть внимательным и избежать риска.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Reminder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Reminder помогает не забыть о деле, сроке или встрече. Такой notice часто встречается в дневнике, в телефоне или в чате класса, когда нужно напомнить о домашнем задании или подготовке.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Prohibition notice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Prohibition notice сообщает, что действие запрещено. Его размещают на дверях, у входов и рядом с правилами, чтобы люди сразу поняли, чего делать нельзя и почему это важно.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notification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Short notification передаёт небольшое сообщение без лишних деталей. Оно подходит, когда нужно быстро сообщить о времени, месте или изменении и не перегружать читателя длинным текстом.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0925" y="2309161"/>
            <a:ext cx="4000500" cy="17472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виды notices решают разные задачи, поэтому их форма и место размещения тоже отличаются.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видов notices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316938"/>
            <a:ext cx="36672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понимать цель сообщения, легче выбрать подходящий тип notice и быстро определить его смысл.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8350" y="1469175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notices по назначению и месту использования.
</a:t>
            </a:r>
            <a:endParaRPr lang="en-US" sz="6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211" y="932326"/>
            <a:ext cx="2770500" cy="201023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349049" y="2933842"/>
            <a:ext cx="2770500" cy="20102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Notices в школе и на улице: разные места, разные задачи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610550" y="1784925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доска объявлений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школе notice чаще всего сообщает о расписании, кружках, экскурсиях, библиотечных правилах и собраниях. Рядом с дверью кабинета или на сайте школы такой текст помогает ученикам быстро узнать, что изменилось и когда нужно прийти.
</a:t>
            </a:r>
            <a:endParaRPr lang="en-US" sz="1157" dirty="0"/>
          </a:p>
        </p:txBody>
      </p:sp>
      <p:sp>
        <p:nvSpPr>
          <p:cNvPr id="11" name="Text 3"/>
          <p:cNvSpPr txBox="1"/>
          <p:nvPr/>
        </p:nvSpPr>
        <p:spPr>
          <a:xfrm>
            <a:off x="216200" y="3448750"/>
            <a:ext cx="4812900" cy="84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на улице
</a:t>
            </a:r>
            <a:pPr algn="l" indent="0" marL="0">
              <a:lnSpc>
                <a:spcPct val="115000"/>
              </a:lnSpc>
              <a:buNone/>
            </a:pPr>
            <a:r>
              <a:rPr lang="en-US" sz="7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улице notices обычно предупреждают или запрещают действие: wet floor, no entry, road works, slow down. Такие короткие надписи должны быть заметны сразу, потому что они помогают людям действовать осторожно и не попасть в опасную ситуацию.
</a:t>
            </a:r>
            <a:endParaRPr lang="en-US" sz="115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создаётся понятное notice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шагов, которая помогает сделать сообщение коротким, ясным и полезным.
</a:t>
            </a:r>
            <a:endParaRPr lang="en-US" sz="98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3567" y="69413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notice
</a:t>
            </a:r>
            <a:endParaRPr lang="en-US" sz="2000" dirty="0"/>
          </a:p>
        </p:txBody>
      </p:sp>
      <p:sp>
        <p:nvSpPr>
          <p:cNvPr id="11" name="Text 1"/>
          <p:cNvSpPr txBox="1"/>
          <p:nvPr/>
        </p:nvSpPr>
        <p:spPr>
          <a:xfrm>
            <a:off x="256873" y="1854375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3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сразу показывает тему сообщения и помогает быстро понять, о чём идёт речь. Он должен быть коротким, заметным и связанным с главным смыслом notice.
</a:t>
            </a:r>
            <a:endParaRPr lang="en-US" sz="805" dirty="0"/>
          </a:p>
        </p:txBody>
      </p:sp>
      <p:sp>
        <p:nvSpPr>
          <p:cNvPr id="12" name="Text 2"/>
          <p:cNvSpPr txBox="1"/>
          <p:nvPr/>
        </p:nvSpPr>
        <p:spPr>
          <a:xfrm>
            <a:off x="1853998" y="27491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Основное сообщение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основном тексте пишут только самое важное: событие, правило, предупреждение или изменение. Лишние объяснения убирают, чтобы notice можно было прочитать за несколько секунд.
</a:t>
            </a:r>
            <a:endParaRPr lang="en-US" sz="803" dirty="0"/>
          </a:p>
        </p:txBody>
      </p:sp>
      <p:sp>
        <p:nvSpPr>
          <p:cNvPr id="13" name="Text 3"/>
          <p:cNvSpPr txBox="1"/>
          <p:nvPr/>
        </p:nvSpPr>
        <p:spPr>
          <a:xfrm>
            <a:off x="458923" y="36631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 и время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сообщение связано со сроком или событием, обязательно указывают дату и время. Эти детали помогают читателю понять, когда нужно прийти, сдать работу или выполнить правило.
</a:t>
            </a:r>
            <a:endParaRPr lang="en-US" sz="803" dirty="0"/>
          </a:p>
        </p:txBody>
      </p:sp>
      <p:sp>
        <p:nvSpPr>
          <p:cNvPr id="14" name="Text 4"/>
          <p:cNvSpPr txBox="1"/>
          <p:nvPr/>
        </p:nvSpPr>
        <p:spPr>
          <a:xfrm>
            <a:off x="3152848" y="4275250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делает notice точным и полезным. Указание кабинета, библиотеки, спортзала или другого адреса помогает не ошибиться и сразу попасть туда, где нужна информация.
</a:t>
            </a:r>
            <a:endParaRPr lang="en-US" sz="803" dirty="0"/>
          </a:p>
        </p:txBody>
      </p:sp>
      <p:sp>
        <p:nvSpPr>
          <p:cNvPr id="15" name="Text 5"/>
          <p:cNvSpPr txBox="1"/>
          <p:nvPr/>
        </p:nvSpPr>
        <p:spPr>
          <a:xfrm>
            <a:off x="5885273" y="4082825"/>
            <a:ext cx="2556300" cy="58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Контакт и источник
</a:t>
            </a:r>
            <a:pPr algn="l" indent="0" marL="0">
              <a:lnSpc>
                <a:spcPct val="115000"/>
              </a:lnSpc>
              <a:buNone/>
            </a:pPr>
            <a:r>
              <a:rPr lang="en-US" sz="31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notice добавляют имя ответственного человека, класс, телефон или другой контакт. Это нужно, если у читателя могут возникнуть вопросы или понадобится уточнить детали.
</a:t>
            </a:r>
            <a:endParaRPr lang="en-US" sz="803" dirty="0"/>
          </a:p>
        </p:txBody>
      </p:sp>
      <p:sp>
        <p:nvSpPr>
          <p:cNvPr id="16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notices на английском языке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notices лучше использовать знакомую лексику и короткие предложения. Простые слова помогают быстрее понять смысл, особенно если сообщение читают ученики младшего и среднего школьного возраста.
</a:t>
            </a:r>
            <a:endParaRPr lang="en-US" sz="875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 встречаются глаголы come, bring, meet, return, stop и выражения be careful, do not enter. Они сразу показывают, что нужно сделать, и делают notice практичным.
</a:t>
            </a:r>
            <a:endParaRPr lang="en-US" sz="1010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команды
</a:t>
            </a:r>
            <a:pPr algn="l" indent="0" marL="0">
              <a:lnSpc>
                <a:spcPct val="115000"/>
              </a:lnSpc>
              <a:buNone/>
            </a:pPr>
            <a:r>
              <a:rPr lang="en-US" sz="2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вроде Please arrive at 2 p.m., Do not run или Bring your notebook звучат ясно и естественно. Они передают инструкцию без лишних объяснений и сложных конструкций.
</a:t>
            </a:r>
            <a:endParaRPr lang="en-US" sz="956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Конкретные факты
</a:t>
            </a:r>
            <a:pPr algn="l" indent="0" marL="0">
              <a:lnSpc>
                <a:spcPct val="115000"/>
              </a:lnSpc>
              <a:buNone/>
            </a:pPr>
            <a:r>
              <a:rPr lang="en-US" sz="1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notice на английском языке обычно содержит дату, время, место или точное правило. Конкретика помогает избежать недоразумений и делает сообщение полезным с первого прочтения.
</a:t>
            </a:r>
            <a:endParaRPr lang="en-US" sz="875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лишней сложности
</a:t>
            </a:r>
            <a:pPr algn="l" indent="0" marL="0">
              <a:lnSpc>
                <a:spcPct val="115000"/>
              </a:lnSpc>
              <a:buNone/>
            </a:pPr>
            <a:r>
              <a:rPr lang="en-US" sz="2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Длинные фразы, редкие слова и непонятные сокращения мешают пониманию. Чем проще язык notice, тем быстрее читатель найдёт главное и правильно отреагирует.
</a:t>
            </a:r>
            <a:endParaRPr lang="en-US" sz="1017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понятнее и аккуратнее сообщение, тем быстрее его замечают и используют.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notice хорошим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Ясность и краткость дают notice наибольшую пользу, а оформление помогает не пропустить важную информацию.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модель оценки notices для школьного курса английского языка.
</a:t>
            </a:r>
            <a:endParaRPr lang="en-US" sz="6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2000" y="3062625"/>
            <a:ext cx="8219400" cy="183010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58000" y="657175"/>
            <a:ext cx="69978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оформление помогает notice быть заметным
</a:t>
            </a:r>
            <a:endParaRPr lang="en-US" sz="2646" dirty="0"/>
          </a:p>
        </p:txBody>
      </p:sp>
      <p:sp>
        <p:nvSpPr>
          <p:cNvPr id="12" name="Text 2"/>
          <p:cNvSpPr txBox="1"/>
          <p:nvPr/>
        </p:nvSpPr>
        <p:spPr>
          <a:xfrm>
            <a:off x="119305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Крупный заголовок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 обычно делают крупнее основного текста, чтобы читатель сразу увидел тему. Это особенно полезно в школе, где notices размещают на стенде, двери или доске объявлений.
</a:t>
            </a:r>
            <a:endParaRPr lang="en-US" sz="929" dirty="0"/>
          </a:p>
        </p:txBody>
      </p:sp>
      <p:sp>
        <p:nvSpPr>
          <p:cNvPr id="13" name="Text 3"/>
          <p:cNvSpPr txBox="1"/>
          <p:nvPr/>
        </p:nvSpPr>
        <p:spPr>
          <a:xfrm>
            <a:off x="3137000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Выделение важных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Дата, время, место или запрет можно выделить жирным шрифтом, цветом или рамкой. Такие элементы привлекают внимание и помогают быстро найти самое важное без долгого чтения.
</a:t>
            </a:r>
            <a:endParaRPr lang="en-US" sz="929" dirty="0"/>
          </a:p>
        </p:txBody>
      </p:sp>
      <p:sp>
        <p:nvSpPr>
          <p:cNvPr id="14" name="Text 4"/>
          <p:cNvSpPr txBox="1"/>
          <p:nvPr/>
        </p:nvSpPr>
        <p:spPr>
          <a:xfrm>
            <a:off x="5080949" y="1942025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Пиктограммы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Небольшие значки, например clock, phone, warning sign или arrow, делают notice понятнее и заметнее. Они дополняют текст и помогают быстрее уловить смысл сообщения.
</a:t>
            </a:r>
            <a:endParaRPr lang="en-US" sz="962" dirty="0"/>
          </a:p>
        </p:txBody>
      </p:sp>
      <p:sp>
        <p:nvSpPr>
          <p:cNvPr id="15" name="Text 5"/>
          <p:cNvSpPr txBox="1"/>
          <p:nvPr/>
        </p:nvSpPr>
        <p:spPr>
          <a:xfrm>
            <a:off x="7024896" y="1954488"/>
            <a:ext cx="1849500" cy="83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notice выглядит опрятно, его легче читать и запоминать. Короткий текст, ровное расположение строк и немного графики создают удобное сообщение, которое не перегружает взгляд.
</a:t>
            </a:r>
            <a:endParaRPr lang="en-US" sz="929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09100" y="412750"/>
            <a:ext cx="50799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школьных notices на английском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2926697" y="189983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9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35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Class starts at 8:30. сразу даёт главную информацию: когда начинается урок. В нём нет лишних слов, поэтому ученик быстро понимает время и может не опоздать.
</a:t>
            </a:r>
            <a:endParaRPr lang="en-US" sz="898" dirty="0"/>
          </a:p>
        </p:txBody>
      </p:sp>
      <p:sp>
        <p:nvSpPr>
          <p:cNvPr id="11" name="Text 2"/>
          <p:cNvSpPr txBox="1"/>
          <p:nvPr/>
        </p:nvSpPr>
        <p:spPr>
          <a:xfrm>
            <a:off x="2926697" y="2477016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Книги в библиотеку
</a:t>
            </a:r>
            <a:pPr algn="l" indent="0" marL="0">
              <a:lnSpc>
                <a:spcPct val="115000"/>
              </a:lnSpc>
              <a:buNone/>
            </a:pPr>
            <a:r>
              <a:rPr lang="en-US" sz="3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Please return library books by Friday. напоминает о сроке возврата книг. Здесь есть действие, предмет и день недели, поэтому notice помогает вовремя выполнить задание.
</a:t>
            </a:r>
            <a:endParaRPr lang="en-US" sz="902" dirty="0"/>
          </a:p>
        </p:txBody>
      </p:sp>
      <p:sp>
        <p:nvSpPr>
          <p:cNvPr id="12" name="Text 3"/>
          <p:cNvSpPr txBox="1"/>
          <p:nvPr/>
        </p:nvSpPr>
        <p:spPr>
          <a:xfrm>
            <a:off x="2926697" y="3054197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Собрание в спортзале
</a:t>
            </a:r>
            <a:pPr algn="l" indent="0" marL="0">
              <a:lnSpc>
                <a:spcPct val="115000"/>
              </a:lnSpc>
              <a:buNone/>
            </a:pPr>
            <a:r>
              <a:rPr lang="en-US" sz="3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Запись Meeting in the gym at 3:00 p.m. показывает место и время встречи. Такое notice удобно, когда нужно быстро собрать класс и не перепутать кабинет или зал.
</a:t>
            </a:r>
            <a:endParaRPr lang="en-US" sz="964" dirty="0"/>
          </a:p>
        </p:txBody>
      </p:sp>
      <p:sp>
        <p:nvSpPr>
          <p:cNvPr id="13" name="Text 4"/>
          <p:cNvSpPr txBox="1"/>
          <p:nvPr/>
        </p:nvSpPr>
        <p:spPr>
          <a:xfrm>
            <a:off x="2926697" y="36313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Правило в коридоре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No running in the corridor. не просто информирует, а устанавливает правило поведения. Оно короткое, ясное и сразу помогает понять, что делать нельзя.
</a:t>
            </a:r>
            <a:endParaRPr lang="en-US" sz="929" dirty="0"/>
          </a:p>
        </p:txBody>
      </p:sp>
      <p:sp>
        <p:nvSpPr>
          <p:cNvPr id="14" name="Text 5"/>
          <p:cNvSpPr txBox="1"/>
          <p:nvPr/>
        </p:nvSpPr>
        <p:spPr>
          <a:xfrm>
            <a:off x="2926697" y="4208579"/>
            <a:ext cx="4266900" cy="49366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Спортивная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3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Bring your PE kit tomorrow. напоминает взять спортивную форму на следующий день. Это хороший пример notice, потому что в нём есть действие и конкретный срок.
</a:t>
            </a:r>
            <a:endParaRPr lang="en-US" sz="930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3375" y="2473360"/>
            <a:ext cx="4039800" cy="16099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1725" y="1954987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notice важны точные детали: они делают сообщение понятным с первого чтения и помогают сразу понять, когда, где и что нужно сделать.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Плохой и хороший notice: что меняется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4811725" y="3193238"/>
            <a:ext cx="38088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даты, места и действия превращают размытое сообщение в полезное notice, которое можно понять без дополнительных вопросов.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525" y="155680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 теме notices для 6 класса
</a:t>
            </a:r>
            <a:endParaRPr lang="en-US" sz="6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читать notice быстро и правильно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чтения notice помогает сразу выделить главное: заголовок, время, место, действие и источник.
</a:t>
            </a:r>
            <a:endParaRPr lang="en-US" sz="91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75997" y="2209826"/>
            <a:ext cx="252263" cy="288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64728" y="2913683"/>
            <a:ext cx="274800" cy="21984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764728" y="3555978"/>
            <a:ext cx="274800" cy="2748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764728" y="4225753"/>
            <a:ext cx="274800" cy="2748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notices выглядят в цифровой среде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2272049" y="21596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Push-уведомления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телефоне notice появляется как короткое push-сообщение. Оно должно сразу привлекать внимание, потому что на экране рядом могут быть другие уведомления и его легко пропустить.
</a:t>
            </a:r>
            <a:endParaRPr lang="en-US" sz="846" dirty="0"/>
          </a:p>
        </p:txBody>
      </p:sp>
      <p:sp>
        <p:nvSpPr>
          <p:cNvPr id="12" name="Text 3"/>
          <p:cNvSpPr txBox="1"/>
          <p:nvPr/>
        </p:nvSpPr>
        <p:spPr>
          <a:xfrm>
            <a:off x="2272049" y="28294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Сообщения в чатах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мессенджерах notice часто отправляют классу или группе. Здесь особенно важно писать ясно и без лишних деталей, чтобы каждый быстро понял, что нужно сделать.
</a:t>
            </a:r>
            <a:endParaRPr lang="en-US" sz="847" dirty="0"/>
          </a:p>
        </p:txBody>
      </p:sp>
      <p:sp>
        <p:nvSpPr>
          <p:cNvPr id="13" name="Text 4"/>
          <p:cNvSpPr txBox="1"/>
          <p:nvPr/>
        </p:nvSpPr>
        <p:spPr>
          <a:xfrm>
            <a:off x="2272049" y="34991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Электронная почта
</a:t>
            </a:r>
            <a:pPr algn="l" indent="0" marL="0">
              <a:lnSpc>
                <a:spcPct val="115000"/>
              </a:lnSpc>
              <a:buNone/>
            </a:pPr>
            <a:r>
              <a:rPr lang="en-US" sz="6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с notice должно иметь понятную тему и короткий текст. Если сообщение длинное или запутанное, его могут открыть позже и не заметить главное вовремя.
</a:t>
            </a:r>
            <a:endParaRPr lang="en-US" sz="868" dirty="0"/>
          </a:p>
        </p:txBody>
      </p:sp>
      <p:sp>
        <p:nvSpPr>
          <p:cNvPr id="14" name="Text 5"/>
          <p:cNvSpPr txBox="1"/>
          <p:nvPr/>
        </p:nvSpPr>
        <p:spPr>
          <a:xfrm>
            <a:off x="2272049" y="4168952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сайты
</a:t>
            </a:r>
            <a:pPr algn="l" indent="0" marL="0">
              <a:lnSpc>
                <a:spcPct val="115000"/>
              </a:lnSpc>
              <a:buNone/>
            </a:pPr>
            <a:r>
              <a:rPr lang="en-US" sz="64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сайте школы notice обычно размещают как объявление или новость. В цифровом формате ценятся аккуратный вид, точные даты и отсутствие лишних символов, отвлекающих от смысла.
</a:t>
            </a:r>
            <a:endParaRPr lang="en-US" sz="84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81445" y="1806525"/>
            <a:ext cx="3953210" cy="2657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4775" y="195477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notices нужны там, где людям важно быстро сориентироваться и не тратить время на длинные объяснения. Поэтому они встречаются в самых разных ситуациях.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333375" y="690575"/>
            <a:ext cx="8469300" cy="60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notices встречаются чаще всего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404775" y="3193025"/>
            <a:ext cx="3667200" cy="100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лидирует по частоте, но notices заметны и в цифровой среде. Значит, этот формат нужен почти везде, где важна быстрая передача информации.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575250" y="1421550"/>
            <a:ext cx="380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схема по теме notices; примерная доля использования по категориям
</a:t>
            </a:r>
            <a:endParaRPr lang="en-US" sz="6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0918" y="1655556"/>
            <a:ext cx="3828000" cy="178689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552431" y="1655556"/>
            <a:ext cx="3828000" cy="178689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notices помогают безопасности
</a:t>
            </a:r>
            <a:endParaRPr lang="en-US" sz="2246" dirty="0"/>
          </a:p>
        </p:txBody>
      </p:sp>
      <p:sp>
        <p:nvSpPr>
          <p:cNvPr id="12" name="Text 2"/>
          <p:cNvSpPr txBox="1"/>
          <p:nvPr/>
        </p:nvSpPr>
        <p:spPr>
          <a:xfrm>
            <a:off x="1087900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Табличка, которую нельзя игнорировать
</a:t>
            </a:r>
            <a:pPr algn="l" indent="0" marL="0">
              <a:lnSpc>
                <a:spcPct val="115000"/>
              </a:lnSpc>
              <a:buNone/>
            </a:pPr>
            <a:r>
              <a:rPr lang="en-US" sz="75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мокром полу маленький знак Wet floor может предотвратить падение. Человек видит предупреждение заранее и идёт осторожнее, поэтому notice работает как простая и очень полезная защита в школе или в магазине.
</a:t>
            </a:r>
            <a:endParaRPr lang="en-US" sz="995" dirty="0"/>
          </a:p>
        </p:txBody>
      </p:sp>
      <p:sp>
        <p:nvSpPr>
          <p:cNvPr id="13" name="Text 3"/>
          <p:cNvSpPr txBox="1"/>
          <p:nvPr/>
        </p:nvSpPr>
        <p:spPr>
          <a:xfrm>
            <a:off x="5299413" y="3507025"/>
            <a:ext cx="2513700" cy="104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Сообщение о запрете и опасности
</a:t>
            </a:r>
            <a:pPr algn="l" indent="0" marL="0">
              <a:lnSpc>
                <a:spcPct val="115000"/>
              </a:lnSpc>
              <a:buNone/>
            </a:pPr>
            <a:r>
              <a:rPr lang="en-US" sz="7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Табличка Do not touch или Keep out сразу сообщает, что место или предмет может быть опасным. Такие notices особенно важны возле закрытых дверей, строительных зон и электрического оборудования, где нужна внимательность.
</a:t>
            </a:r>
            <a:endParaRPr lang="en-US" sz="101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ошибки в notices
</a:t>
            </a:r>
            <a:endParaRPr lang="en-US" sz="2000" dirty="0"/>
          </a:p>
        </p:txBody>
      </p:sp>
      <p:sp>
        <p:nvSpPr>
          <p:cNvPr id="10" name="Text 1"/>
          <p:cNvSpPr txBox="1"/>
          <p:nvPr/>
        </p:nvSpPr>
        <p:spPr>
          <a:xfrm>
            <a:off x="443275" y="1906575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Нет конкретики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в notice написано что-то вроде Big event или Come soon, читатель не понимает, что именно происходит. Без даты, места и действия сообщение теряет смысл и не помогает.
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4899500" y="1742113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Слишком длинный текст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notice превращается в длинное объяснение, его труднее быстро прочитать. Для школьного объявления лучше оставить только главное: событие, время, место и нужное действие.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349725" y="2974238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Непонятные сокращения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Сокращения, которые не знакомы адресату, делают notice сложнее. В 6 классе лучше использовать простые слова и писать так, чтобы смысл был понятен без догадок.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4758500" y="30184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 цифрах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Неверно написанные дата, день недели или время могут полностью изменить смысл notice. Поэтому перед тем как использовать текст, нужно внимательно проверить числа и названия дней.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2150800" y="4168300"/>
            <a:ext cx="3993300" cy="66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Слабое оформление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заголовок незаметный, а важные слова теряются в тексте, notice читают хуже. Аккуратный вид помогает сразу увидеть главное и понять сообщение за несколько секунд.
</a:t>
            </a:r>
            <a:endParaRPr lang="en-US" sz="1000" dirty="0"/>
          </a:p>
        </p:txBody>
      </p:sp>
      <p:sp>
        <p:nvSpPr>
          <p:cNvPr id="15" name="Text 6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проверить готовое notice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5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помогает убедиться, что notice понятен, точен и готов к использованию без исправлений.
</a:t>
            </a:r>
            <a:endParaRPr lang="en-US" sz="95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17950" y="777075"/>
            <a:ext cx="8010300" cy="75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Мини-правила для создания notices
</a:t>
            </a:r>
            <a:endParaRPr lang="en-US" sz="26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17950" y="1709625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мысль
</a:t>
            </a:r>
            <a:pPr algn="l" indent="0" marL="0">
              <a:lnSpc>
                <a:spcPct val="115000"/>
              </a:lnSpc>
              <a:buNone/>
            </a:pPr>
            <a:r>
              <a:rPr lang="en-US" sz="2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notice должно сообщать только об одном событии, правиле или напоминании. Тогда текст не распадается на части, а читатель сразу понимает основную идею.
</a:t>
            </a:r>
            <a:endParaRPr lang="en-US" sz="1011" dirty="0"/>
          </a:p>
        </p:txBody>
      </p:sp>
      <p:sp>
        <p:nvSpPr>
          <p:cNvPr id="11" name="Text 3"/>
          <p:cNvSpPr txBox="1"/>
          <p:nvPr/>
        </p:nvSpPr>
        <p:spPr>
          <a:xfrm>
            <a:off x="417950" y="231653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 начале
</a:t>
            </a:r>
            <a:pPr algn="l" indent="0" marL="0">
              <a:lnSpc>
                <a:spcPct val="115000"/>
              </a:lnSpc>
              <a:buNone/>
            </a:pPr>
            <a:r>
              <a:rPr lang="en-US" sz="23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важный факт лучше ставить в первое предложение. Так notice сразу отвечает на вопрос, что произошло, когда это было и что нужно сделать дальше.
</a:t>
            </a:r>
            <a:endParaRPr lang="en-US" sz="1049" dirty="0"/>
          </a:p>
        </p:txBody>
      </p:sp>
      <p:sp>
        <p:nvSpPr>
          <p:cNvPr id="12" name="Text 4"/>
          <p:cNvSpPr txBox="1"/>
          <p:nvPr/>
        </p:nvSpPr>
        <p:spPr>
          <a:xfrm>
            <a:off x="417950" y="2923447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данные
</a:t>
            </a:r>
            <a:pPr algn="l" indent="0" marL="0">
              <a:lnSpc>
                <a:spcPct val="115000"/>
              </a:lnSpc>
              <a:buNone/>
            </a:pPr>
            <a:r>
              <a:rPr lang="en-US" sz="2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Даты, числа, имена и названия мест нужно писать без ошибок. Именно эти детали делают notice полезным, потому что по ним человек планирует свои действия.
</a:t>
            </a:r>
            <a:endParaRPr lang="en-US" sz="1031" dirty="0"/>
          </a:p>
        </p:txBody>
      </p:sp>
      <p:sp>
        <p:nvSpPr>
          <p:cNvPr id="13" name="Text 5"/>
          <p:cNvSpPr txBox="1"/>
          <p:nvPr/>
        </p:nvSpPr>
        <p:spPr>
          <a:xfrm>
            <a:off x="417950" y="3530339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23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короче текст, тем быстрее его читают. Для школьного notice лучше выбирать простые слова и короткие предложения, чтобы не перегружать сообщение.
</a:t>
            </a:r>
            <a:endParaRPr lang="en-US" sz="1046" dirty="0"/>
          </a:p>
        </p:txBody>
      </p:sp>
      <p:sp>
        <p:nvSpPr>
          <p:cNvPr id="14" name="Text 6"/>
          <p:cNvSpPr txBox="1"/>
          <p:nvPr/>
        </p:nvSpPr>
        <p:spPr>
          <a:xfrm>
            <a:off x="417950" y="4137228"/>
            <a:ext cx="4400100" cy="48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Аккуратный вид
</a:t>
            </a:r>
            <a:pPr algn="l" indent="0" marL="0">
              <a:lnSpc>
                <a:spcPct val="115000"/>
              </a:lnSpc>
              <a:buNone/>
            </a:pPr>
            <a:r>
              <a:rPr lang="en-US" sz="2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Заголовок, пробелы и расположение текста тоже важны. Если notice выглядит аккуратно, его легче заметить, прочитать и запомнить, особенно в коридоре или на доске объявлений.
</a:t>
            </a:r>
            <a:endParaRPr lang="en-US" sz="92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4375" y="2558600"/>
            <a:ext cx="48564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читать и писать notices помогает быстро понимать важные сообщения, не теряться в расписании и вовремя выполнять нужные действия. Это полезный навык для школы, поездок и повседневной жизни.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Notice: короткий текст с большим смыслом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2026-05-30T14:46:16Z</dcterms:created>
  <dcterms:modified xsi:type="dcterms:W3CDTF">2026-05-30T14:46:16Z</dcterms:modified>
</cp:coreProperties>
</file>