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как рассказывать о действиях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Past Simple: как говорить о вчерашнем дне, выходных и школьных 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Past Simple в 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рассказывать о том, что уже произошло: о школе, выходных, поездках и домашних делах. С простыми примерами ученик быстрее строит понятные истории и увереннее говорит по-английски.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Past Simple есть три самые заметные опоры времени: yesterday, last week и ago. Они помогают быстро понять, что событие завершилось.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временные подсказки сразу показывают, что действие осталось в прошлом.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типичные временные указатели Past Simple.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глаголов и запомните, как образуется прошедшее время.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обычно получают окончание -ed, а неправильные формы нужно запоминать отдельно.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 в Past Simple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класса, тема Past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времени: где находится Past Simple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показывает действия, которые уже завершились, поэтому на линии времени он находится в зоне прошлого, отдельно от момента речи и будущих событий.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от прошлого к настоящему показывает: действие началось раньше и закончилось до момента, когда мы о нём говорим. Именно это и выражает Past Simple.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ориентиры — yesterday, last week и ago. Они помогают сразу увидеть, что речь идёт не о привычке и не о настоящем действии, а о завершённом событии.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Past Simple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назови, кто совершил действие: I, we, he, she, they. Это основа предложения, от которой зависит, как будет выглядеть вся фраза в прошлом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глагол в 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 нужную форму глагола: played, visited, cleaned, watched. В утвердительном предложении именно эта форма передаёт, что действие уже произошло.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остальную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можно дописать дополнение, место или время: I visited my grandma, We played basketball, She watched TV after school. Так предложение становится полным и 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используй do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вспомогательный глагол do обычно не нужен. Он появляется в вопросах и отрицаниях, а здесь главным остаётся смысловой глагол в прошедшей форме.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форму глагола и проверить тип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о прошлом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предложения: did not / didn’t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так: did not или didn’t + глагол в начальной форме. Сам смысловой глагол не получает окончание -ed, потому что форму прошлого уже показывает did.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didn’t go to school, She didn’t watch TV yesterday, They didn’t finish the game. Во всех случаях после didn’t стоит обычная форма глагола.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писать didn’t went или didn’t watched. После did not глагол остаётся в начальной форме, поэтому верно: didn’t go, didn’t watch, didn’t finish.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прошлом: Did в начале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в Past Simple строится по формуле: Did + подлежащее + глагол в начальной форме. Начало предложения сразу показывает, что это вопрос о прошлом.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visit the museum? Did he play football? Did they go to the park? Такие вопросы помогают уточнить, что уже произошло, и узнать подробности события.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отвечают коротко: Yes, I did. No, he didn’t. Это удобно в разговоре и помогает быстро подтвердить или опровергнуть факт из прошлого.
</a:t>
            </a:r>
            <a:endParaRPr lang="en-US" sz="1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подсказывают, что действие уже завершилось, даже если само предложение короткое.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встречаются yesterday и конструкции с last + день недели.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Слова-сигналы, которые помогают узнать Past Simple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Past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глаголы, которые часто встречаются в школьных историях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come и take часто нужны в рассказах о поездках и перемещениях. Их формы went, came и took не подчиняются правилу с -ed, поэтому их запоминают отдельно.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школьных днях часто нужны формы make и take. Ученики говорят made a sandwich, took a book, saw a teacher, поэтому важно узнавать эти глаголы быстро.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have, see и eat встречаются в историях о дне школьника, встречах с друзьями и семейных обедах. В Past Simple они меняются на had, saw и ate.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без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нельзя образовать по одной схеме. Если к ним добавить -ed по привычке, получится ошибка, поэтому такие пары нужно учить как готовые слова.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глаголы в коротких парах: go — went, have — had, see — saw. Так легче использовать их в рассказе о поездке, еде, школе или встрече.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настоящего и прошедшего времени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глаголов в Present Simple и Past Simple. Видно, как действие переносится из настоящего в прошлое.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меняется форма глагола, а смысл действия переносится в прошлое. У правильных глаголов чаще появляется -ed, у неправильных форма запоминается отдельно.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Simple и Present Simple.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63" y="1393300"/>
            <a:ext cx="2192575" cy="17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06" y="1393300"/>
            <a:ext cx="222763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я встал рано и быстро позавтракал. Потом я собрал рюкзак и пошёл в школу. По дороге я встретил друга, и мы вместе поговорили о домашнем задании.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Вчерашнее утро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я сделал уроки и немного отдохнул. Затем я помог маме дома и прочитал несколько страниц книги. Вечером я чувствовал, что день прошёл очень спокойно и полезно.
</a:t>
            </a:r>
            <a:endParaRPr lang="en-US" sz="101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я посмотрел небольшой фильм с семьёй. Мы обсудили героев и посмеялись над смешной сценой. Потом я лёг спать и подумал, что вчера было много хороших событий.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финал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 прошедшем дне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62" y="1517888"/>
            <a:ext cx="21015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383888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56" y="2383888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268" y="3580288"/>
            <a:ext cx="262687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644" y="14108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781" y="525200"/>
            <a:ext cx="11310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644" y="2311126"/>
            <a:ext cx="14137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3205247"/>
            <a:ext cx="16965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0644" y="4102822"/>
            <a:ext cx="14137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23443" y="3580262"/>
            <a:ext cx="262687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рассказа о прошлом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соединяет два действия и показывает, что одно произошло после другого. Такая связка особенно удобна в коротких историях о школе, прогулке или семейном дне.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рассказ и обозначить первое событие. С ним легко показать, с чего всё началось, например: First, I got up and had breakfast.
</a:t>
            </a:r>
            <a:endParaRPr lang="en-US" sz="1348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фразы рассказ становится более последовательным. Она подчёркивает следующий шаг и помогает не потерять порядок событий, когда предложений становится больше.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используется, когда действие произошло немного позже. Слово подходит для описания дня, в котором есть несколько эпизодов: уроки, отдых, встреча с друзьями.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завершает историю и показывает последний шаг. С ним удобно подводить итог рассказа о прошедшем дне, выходных или поездке.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время, форму глагола и тип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формы в Past Simple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did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 I did went, потому что после did основной глагол остаётся в начальной форме. Правильно: I went to the park. Это правило важно и для вопросов, и для отрицаний.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нужно писать didn’t play, а не He don’t played. После didn’t всегда стоит начальная форма глагола, без окончания -ed и без лишнего do.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добавляют -ed к неправильным глаголам, например, sayed или goed. Такие формы нужно запоминать отдельно, потому что они не образуются по обычному правилу.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нельзя менять слова случайно: Did you visit the museum? Если поставить глагол не туда, предложение станет неправильным. Вопросы требуют строгого порядка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описывают события, которые легко вспомнить и рассказать в двух-трёх предложениях. Это делает Past Simple особенно полезным для личных историй.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темы школьной жизни и спорта: именно они дают самые привычные примеры действий, которые уже закончились.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описывают в Past Simple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Simple; условное распределение для демонстрации категорий.
</a:t>
            </a:r>
            <a:endParaRPr lang="en-US" sz="7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форму глагола и используйте её в коротком предложении о школе, семье или досуге.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рассказов о прошлом нужны оба типа форм: правильные глаголы с -ed и неправильные формы, которые нужно запомнить отдельно.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школьных рассказов о прошлом
</a:t>
            </a:r>
            <a:endParaRPr lang="en-US" sz="243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короткий рассказ на английском языке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рассказ начинается с указателя времени, например yesterday или last Sunday. Это сразу показывает, что события уже произошли и будут описаны в Past Simple.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3–5 предложений о том, что случилось сначала, потом и в конце. Такой порядок помогает читателю легко следить за историей без путаницы.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рассказ содержит простые детали: где был ученик, с кем встретился, что сделал после школы. Эти детали делают текст живым, но не перегружают его.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короткое заключение о настроении или результате дня. Тогда рассказ звучит завершённо и показывает, что ученик умеет связывать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 о действиях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говорить о завершённых событиях, а правильные формы, did и слова времени делают речь точной. Если помнить порядок слов и несколько связок, рассказ получится ясным и уверенным.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2026-05-30T14:47:05Z</dcterms:created>
  <dcterms:modified xsi:type="dcterms:W3CDTF">2026-05-30T14:47:05Z</dcterms:modified>
</cp:coreProperties>
</file>