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4475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Блок: поэт рубежа эпох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сумевший услышать тревогу и надежды своей переломной эпохи.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вошёл в литературу в эпоху модернизма, когда символизм, философские идеи и исторические потрясения заставили поэтов иначе говорить о человеке, времени и судьбе России.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Серебряного века: поиск нового языка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воспитание, богатый круг чтения и уважение к гуманитарным знаниям рано сформировали у Блока широту интересов и внимание к слову.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Блок родился 16 ноября 1880 года в Санкт-Петербурге в семье, связанной с наукой, культурой и университетской средой.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мать, Александра Андреевна Бекетова, была переводчицей и человеком литературного таланта, а дед, Андрей Бекетов, — известным учёным и ректором Петербургского университета.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семейная среда поэта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Университетские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Блок учился на юридическом факультете, затем перешёл на историко-филологический. Эти годы усилили его интерес к философии, театру и поэзии.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Учёба, первые стихи и личная жизнь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и ранняя лирика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1903 году он женился на Любови Дмитриевне Менделеевой. Этот союз стал важнейшим событием биографии и заметно повлиял на интонацию ранних стихов.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 1904 года сделал Блока одним из самых заметных поэтов-символистов Серебряного века и определил его ранний художественный облик.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«Стихи о Прекрасной Даме» и ранний символизм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Прекрасная Дама у Блока — это не только образ любви, но и знак духовного ожидания, высшей истины и внутреннего преображения личности.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этих стихов характерны музыкальность, полутон, туманная образность и ощущение, что за видимым миром скрыт иной, более глубокий смысл.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Блок строит стих как поиск недостижимого идеала: чувство здесь всегда связано с тайной, надеждой и тревожным предчувствием.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Повороты его поэзии тесно связаны с личной биографией и историческими событиями начала XX века.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мистической лирики Блок постепенно приходит к историческому и гражданскому масштабу.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творчества А. А. Блока: 1904–1921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основных тем творчества Блока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564" y="1659256"/>
            <a:ext cx="350400" cy="2803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7164" y="1659256"/>
            <a:ext cx="350400" cy="280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7564" y="3353258"/>
            <a:ext cx="350400" cy="3114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82006" y="3348634"/>
            <a:ext cx="320715" cy="320715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в поэзии Блока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Город-символ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у Блока — не фон, а знак цивилизации, в которой человек чувствует одиночество, тревогу и внутренний разлад.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 и жёлтый свет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детали создают ощущение зыбкости и болезненной среды, где привычный порядок кажется неустойчивым и ненадёжным.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 и отчуждение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толпа у Блока часто безлична: маски, случайные встречи и холодные взгляды усиливают чувство разобщённости людей.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Предчувствие катастрофы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Петербургские образы связаны с угрозой распада, социальным напряжением и ощущением, что старый мир стоит на грани перелома.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январе 1918 года Блок создал поэму, где революция показана через метель, уличный хаос и движение двенадцати красногвардейцев. Текст передаёт не спокойное объяснение событий, а чувство исторического разлома.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«Двенадцать» как отклик на революцию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спорным стал финал с образом Христа: он придал революционному действию символический и религиозный смысл. Именно поэтому поэма вызвала резкие и противоположные оценки современников.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581017"/>
            <a:ext cx="4328400" cy="23997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произведения показывают, как менялся круг тем и художественных задач поэта.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Блока расширяется от личного переживания к осмыслению истории и судьбы России.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А. А. Блока, 1904–1918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Блока и их смысл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строил стих на повторах, рефренах, аллитерациях и ритмических сдвигах, поэтому многие его тексты звучат почти как музыкальная композиция.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Поэтика Блока: музыка стиха и символический язык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символы — ночь, снег, ветер, огонь, звезда, путь, маска, город — редко имеют одно значение и раскрываются только в контексте всего стихотворения.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у Блока рождается через намёк, контраст и эмоциональное напряжение: читателю важно не только понять образ, но и почувствовать его внутренний тон.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менялось мировоззрение Блока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раннего символистского идеала к историческому и революционному осмыслению эпохи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и революция 1917 года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40877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Весна–осень 1917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воспринимает революцию как исторический слом, за которым может последовать обновление общественной жизни и культуры. В его ожиданиях надежда ещё сильнее страха.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470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Январь 1918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Создаётся поэма «Двенадцать», где революционная стихия показана через метель, насилие и распад старого мира. Художественный ответ становится предельно острым.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4062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 год и далее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Разочарование усиливается: хаос, голод и духовная усталость вытесняют первоначальный подъем. Для Блока революция остаётся событием, где надежда неотделима от трагедии.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на границе цивилизаций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«Скифах» Россия показана не периферией Европы, а особой исторической силой. Блок говорит о стране как о мире, который не сводится ни к западной культуре, ни к восточной стихии, а существует на их рубеже.
</a:t>
            </a:r>
            <a:endParaRPr lang="en-US" sz="1050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утомления и разлада
</a:t>
            </a:r>
            <a:pPr algn="ctr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звучит упрёк Европе, утратившей внутреннюю энергию и духовную цельность. Этот образ строится не как бытовая зарисовка, а как символ культурного истощения и исторического тупика.
</a:t>
            </a:r>
            <a:endParaRPr lang="en-US" sz="1086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Страстное обращение к будущему
</a:t>
            </a:r>
            <a:pPr algn="ctr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звучит как призыв услышать Россию в её трагической силе и исторической непохожести. Напряжённая интонация делает стихотворение одновременно политическим высказыванием и философским размышлением о судьбе страны.
</a:t>
            </a:r>
            <a:endParaRPr lang="en-US" sz="963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«Скифы»: Россия между Востоком и Западом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Блока в воспоминаниях современников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Современники отмечали его внешнюю сдержанность и внутреннюю сосредоточенность: Блок говорил мало, но каждое слово было выверено и несло для него почти нравственную ответственность.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нём сочетались тонкая впечатлительность, нервная чуткость и постоянное ощущение внутреннего напряжения. Именно поэтому даже в обычном общении он производил впечатление человека необычайной глубины.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воспринимали как благородную и трагическую фигуру, для которой поэзия была не развлечением, а серьёзным духовным трудом и способом честного разговора со временем.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как биографические события у Блока почти всегда совпадали с поворотами в его поэзии и историческом сознании.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Блока развивалась не отдельно от жизни, а в постоянном диалоге с эпохой, что усиливало её историческую выразительность.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А. А. Блока; датировка произведений: 1880, 1903, 1904, 1905, 1908, 1918, 1921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вехи жизни и творчества Блока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лет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Блоку было столько лет, когда он умер в Петрограде 7 августа 1921 года.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этому возрасту поэт уже пережил резкое внутреннее истощение, тяжёлые бытовые условия и почти полное творческое молчание после 1918 года.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смерти А. А. Блока: 7 августа 1921 года; год рождения: 1880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661" y="2228750"/>
            <a:ext cx="4207979" cy="230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 поэзии Блока меняются ведущие мотивы и круг образов, не разрывая внутреннего единства его мира.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Блока личное чувство, историческая память и философия времени образуют единое художественное пространство.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Творческое наследие А. А. Блока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линии творчества Блока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564" y="1578826"/>
            <a:ext cx="350400" cy="3114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3914" y="1565209"/>
            <a:ext cx="338700" cy="33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3414" y="3277684"/>
            <a:ext cx="338700" cy="33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53914" y="3277684"/>
            <a:ext cx="338700" cy="338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Блок важен для школьного курса литературы
</a:t>
            </a:r>
            <a:endParaRPr lang="en-US" sz="2938" dirty="0"/>
          </a:p>
        </p:txBody>
      </p:sp>
      <p:sp>
        <p:nvSpPr>
          <p:cNvPr id="1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704704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 Серебряного века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помогает увидеть, как русская поэзия начала XX века искала новые формы выражения внутреннего мира, не отказываясь от высокой культуры слова.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5685201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исторического перелома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особенно ясно слышны тревога эпохи, утрата устойчивости и попытка понять, что происходит со страной и человеком на изломе времени.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1704704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личного и общего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старшеклассника Блок ценен тем, что показывает: личное переживание может стать разговором о судьбе общества, культуры и истории.
</a:t>
            </a:r>
            <a:endParaRPr lang="en-US" sz="1400" dirty="0"/>
          </a:p>
        </p:txBody>
      </p:sp>
      <p:sp>
        <p:nvSpPr>
          <p:cNvPr id="19" name="Text 5"/>
          <p:cNvSpPr txBox="1"/>
          <p:nvPr/>
        </p:nvSpPr>
        <p:spPr>
          <a:xfrm>
            <a:off x="5685200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внимательного 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поэзия учит видеть подтекст, символ и музыкальность стиха, а значит, читать не только сюжет, но и скрытый смысл образов.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закрепил в поэзии особую интонацию внутреннего напряжения, где личное чувство звучит как исторически значимое переживание и становится частью общей судьбы поколения.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Блока на русскую литературу XX века
</a:t>
            </a:r>
            <a:endParaRPr lang="en-US" sz="2669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Блока усилилось внимание к теме ответственности художника перед временем: поэт перестал быть только лирическим голосом и стал свидетелем истории.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символический язык и музыкальность стиха повлияли на представление о том, как образ может быть многозначным, а смысл — раскрываться через намёк и ритм.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творчество помогло последующей литературе соединять трагизм эпохи, духовный поиск и высокую художественную форму без упрощения сложных исторических конфликтов.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поэт, услышавший ломку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прошёл путь от мистической лирики к исторической драме и сумел выразить в поэзии тревогу, красоту и перелом начала XX века в форме настоящей классики.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2026-05-23T12:22:04Z</dcterms:created>
  <dcterms:modified xsi:type="dcterms:W3CDTF">2026-05-23T12:22:04Z</dcterms:modified>
</cp:coreProperties>
</file>