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6. In the city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город, маршруты, транспорт и простые фразы для общения.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городскую тему на английском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ситуации знакомы каждому: дорога в школу, поиск нужного места, чтение вывесок и короткие диалоги на улице. Эта тема помогает говорить по-английски увереннее в повседневных случаях.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652" y="1375224"/>
            <a:ext cx="261000" cy="2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552" y="2054532"/>
            <a:ext cx="261000" cy="20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602" y="2696130"/>
            <a:ext cx="261000" cy="261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4090" y="3356617"/>
            <a:ext cx="172125" cy="275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66877" y="4024317"/>
            <a:ext cx="206550" cy="2754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городские места и объекты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и 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street, square, road и block помогают описывать, где находится место, как устроен район и каким может быть путь от одного объекта к другому.
</a:t>
            </a:r>
            <a:endParaRPr lang="en-US" sz="738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рядом с домом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Park, shop, school, bank и post office — это объекты, которые школьники часто видят каждый день. Они нужны для простых рассказов о своём городе и маршрутах.
</a:t>
            </a:r>
            <a:endParaRPr lang="en-US" sz="738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учреждения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Library, hospital, cinema и supermarket часто встречаются в учебных текстах. Эти слова расширяют словарь и помогают понимать, какие услуги и места есть в городе.
</a:t>
            </a:r>
            <a:endParaRPr lang="en-US" sz="738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на пути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Traffic lights, crossroads и bridge помогают объяснять дорогу точнее. Такие ориентиры особенно полезны, когда нужно дать короткое и понятное направление.
</a:t>
            </a:r>
            <a:endParaRPr lang="en-US" sz="738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объектами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near, next to, between и corner делают описание города более точным. С их помощью легко сказать, где находится школа, остановка или магазин.
</a:t>
            </a:r>
            <a:endParaRPr lang="en-US" sz="7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карта и ориентиры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один и тот же путь можно описать по-разному, если опираться на заметные объекты. Это делает объяснение короче и понятнее для собеседника.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 мост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 мост помогают быстро понять расположение районов. Такие ориентиры особенно удобны, когда нужно сказать, как перейти с одной стороны города на другую.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остановка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остановка и магазин часто становятся главными точками маршрута ученика. Они помогают связать английские слова с привычной дорогой каждый день.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opposite, next to, between и near показывают отношения между объектами. Благодаря им можно объяснить местоположение без длинного описания.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в городе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предлоги помогают точно описывать расположение городских объектов и избегать путаницы в речи.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позволяют давать короткие и точные указания, когда нужно назвать расположение здания, остановки или магазина.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раздела Unit 6. In the city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спросить и объяснить дорогу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типичных реплик и действий в разговоре о маршруте.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и фразы для движения по городу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796869" y="1343400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straight ahead и Cross the road помогают задать первый шаг маршрута. Эти фразы часто звучат в простых диалогах и учат понимать последовательность действий.
</a:t>
            </a:r>
            <a:endParaRPr lang="en-US" sz="862" dirty="0"/>
          </a:p>
        </p:txBody>
      </p:sp>
      <p:sp>
        <p:nvSpPr>
          <p:cNvPr id="13" name="Text 3"/>
          <p:cNvSpPr txBox="1"/>
          <p:nvPr/>
        </p:nvSpPr>
        <p:spPr>
          <a:xfrm>
            <a:off x="796869" y="1979822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Повернуть в нужную сторону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left и Turn right нужны, когда маршрут меняет направление. Такие команды особенно полезны, если собеседник объясняет путь по перекрёсткам и улицам.
</a:t>
            </a:r>
            <a:endParaRPr lang="en-US" sz="862" dirty="0"/>
          </a:p>
        </p:txBody>
      </p:sp>
      <p:sp>
        <p:nvSpPr>
          <p:cNvPr id="14" name="Text 4"/>
          <p:cNvSpPr txBox="1"/>
          <p:nvPr/>
        </p:nvSpPr>
        <p:spPr>
          <a:xfrm>
            <a:off x="796869" y="2616236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Проходить мимо ориентиров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past the bank и Take the second turning помогают уточнить путь с помощью заметных объектов. Это делает объяснение точнее и удобнее для запоминания.
</a:t>
            </a:r>
            <a:endParaRPr lang="en-US" sz="862" dirty="0"/>
          </a:p>
        </p:txBody>
      </p:sp>
      <p:sp>
        <p:nvSpPr>
          <p:cNvPr id="15" name="Text 5"/>
          <p:cNvSpPr txBox="1"/>
          <p:nvPr/>
        </p:nvSpPr>
        <p:spPr>
          <a:xfrm>
            <a:off x="796869" y="3252642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объекта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is on your left и It is on your right помогают быстро понять, где искать нужное место. Эти фразы часто используются вместе с картой и указаниями.
</a:t>
            </a:r>
            <a:endParaRPr lang="en-US" sz="868" dirty="0"/>
          </a:p>
        </p:txBody>
      </p:sp>
      <p:sp>
        <p:nvSpPr>
          <p:cNvPr id="16" name="Text 6"/>
          <p:cNvSpPr txBox="1"/>
          <p:nvPr/>
        </p:nvSpPr>
        <p:spPr>
          <a:xfrm>
            <a:off x="796869" y="3865965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It’s next to the library, It’s opposite the cinema и It’s not far from here — удобные ответы в вежливом разговоре на улице.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городские места в учебном разделе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заданиях встречаются объекты, связанные с дорогой в школу и повседневными маршрутами учеников.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School, shop, bus stop и park — самые практичные слова для начала изучения темы города.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лексики Unit 6. In the city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61586"/>
            <a:ext cx="244200" cy="217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61586"/>
            <a:ext cx="244200" cy="217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29674"/>
            <a:ext cx="244200" cy="195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05251"/>
            <a:ext cx="244200" cy="244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48549" y="1341101"/>
            <a:ext cx="161250" cy="258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 городе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Bus, tram и metro помогают быстро передвигаться по городу. Эти слова нужны, чтобы говорить о поездках в школу, на кружки и в разные районы.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и билет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Ticket, route и stop часто встречаются вместе в городских ситуациях. Они помогают понять, как начать поездку и где нужно выйти.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Bicycle подходит для коротких расстояний и спокойных маршрутов. Это удобный способ добираться туда, где не нужен автобус или метро.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 пути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Traffic lights, crossing, sidewalk и helmet помогают говорить о правилах безопасности. Эти слова важны, когда ученик идёт пешком или едет по городу.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5236296" y="179508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Pedestrian — важное слово для разговоров о безопасности на улице. Оно напоминает, что движение по городу связано не только с транспортом, но и с пешеходами.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транспорт: сравнение способов передвижения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 популярные способы поездки по городу и выбрать подходящий вариант для разных ситуаций.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транспорта зависит от расстояния, времени и удобства: metro быстрее, bus дешевле taxi, bicycle и walking подходят для коротких маршрутов.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способов передвижения в теме Unit 6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на улице и в магазине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200" y="1833092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на улице сначала обращаются вежливо и называют, что именно нужно узнать. Фразы Excuse me, Can you help me, please? и Where is the nearest shop? помогают начать диалог без лишнего напряжения.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91716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и рядом с ним часто спрашивают стоимость и часы работы. Вопросы How much is it? и What time does it open? нужны, чтобы быстро получить практичную информацию перед покупкой или визитом.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9240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обычно звучат просто и понятно: It opens at nine. It is next to the bank. Такие реплики легко запомнить и использовать в учебном диалоге, когда важны точность и вежливость.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46762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место нужно найти на улице, собеседник может подсказать маршрут: Turn left at the traffic lights. Такие фразы соединяют разговор с действиями и помогают дойти до нужной точки без ошибок.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9523" y="2611200"/>
            <a:ext cx="2622162" cy="208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пейзаж и известные места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 встреч и прогулок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улица с деревьями и дорожными знаками выглядит знакомо и удобно. Здесь легко заметить pedestrian zone, shopping area и busy street, а также понять, где находится landmark, который помогает ориентироваться.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где всё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центральной улице всегда много движения: автобус останавливается у тротуара, люди идут мимо витрин, а кафе привлекает тех, кто хочет сделать паузу. Такой вид помогает увидеть, как в городе соседствуют транспорт, покупки и отдых.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 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смотрит на такую картинку, новые слова сразу связываются с реальностью. Магазины, пешеходы, автобус и кафе образуют знакомую городскую среду, в которой можно описать путь, место встречи и направление движения.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школьники бывают чаще всего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места связаны с привычным маршрутом ученика и досугом после уроков.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school area и transport stop; это подчёркивает связь темы с повседневной дорогой в школу и обратно.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Unit 6, без статистического источника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 улицах города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706960"/>
            <a:ext cx="15621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по правилам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Дорогу переходят только на зелёный свет и по переходу. Перед шагом на проезжую часть нужно посмотреть по сторонам и убедиться, что машины остановились.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7507" y="1711330"/>
            <a:ext cx="15621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Тротуар и crossing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движения по городу важно идти по sidewalk и не выходить неожиданно на дорогу. Это снижает риск на crossing и помогает сохранить safety.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90907" y="1694393"/>
            <a:ext cx="15621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 и 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Traffic lights подсказывают, когда можно идти, а когда нужно ждать. Эти сигналы особенно важны возле busy streets, школ и остановок общественного транспорта.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404310" y="1694381"/>
            <a:ext cx="15621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 транспорте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автобусе и рядом с остановкой тоже нужно быть внимательным. Следует стоять спокойно, не подходить близко к краю дороги и ждать, пока транспорт полностью остановится.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7017724" y="1694368"/>
            <a:ext cx="15621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поездка связана с велосипедом, нужен helmet. Он не заменяет осторожность, но помогает чувствовать себя увереннее и безопаснее в городской среде.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путь в городе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школьник шаг за шагом выбирает удобный и безопасный маршрут по городу.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для описания города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 ли объект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There is и There are помогают сказать, что находится в городе или рядом со школой. Они удобны для коротких предложений о парках, остановках, улицах и зданиях.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или несколько
</a:t>
            </a:r>
            <a:pPr algn="l" indent="0" marL="0">
              <a:lnSpc>
                <a:spcPct val="115000"/>
              </a:lnSpc>
              <a:buNone/>
            </a:pPr>
            <a:r>
              <a:rPr lang="en-US" sz="2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is употребляется с одним объектом, а There are — с несколькими. Так легко сравнивать городской пейзаж и точно называть количество нужных мест без сложных грамматических форм.
</a:t>
            </a:r>
            <a:endParaRPr lang="en-US" sz="943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подходит для постоянных фактов и привычек: The library opens at nine. The bus stops here every day. Такие предложения часто встречаются в описаниях города и расписаний.
</a:t>
            </a:r>
            <a:endParaRPr lang="en-US" sz="997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расположение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уточняют, где именно находится объект: in front of, next to, opposite, behind. Благодаря им ученик может составить понятное и аккуратное описание городской карты.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жизни в большом и маленьком городе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модели города удобны по-своему: один даёт больше выбора, другой — больше спокойствия и пространства.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город сильнее в транспорте и сервисах, а маленький выигрывает в тишине и зелёных зонах.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по теме Unit 6, без статистического источника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знаки и вывески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у 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первым бросается в глаза знак Stop или No entry. Он подсказывает, как вести себя безопасно, и помогает не нарушать правила движения возле перекрёстков, парковок и школьных маршрутов.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нужное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Вывеска Pharmacy или Bus stop говорит не только о месте, но и о направлении. Ученик быстрее понимает, где остановиться, куда повернуть и как добраться до важной точки без длинных объяснений.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 или закрыто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Open и Closed часто встречаются на дверях магазинов и кафе. Они экономят время и учат читать короткие сообщения в городской среде, где каждая вывеска имеет практическое значение.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раздела In the city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словарь объединяет городские ориентиры, направления и действия, которые нужны для разговора о маршруте и местоположении.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таблицы помогают описывать город кратко и точно: где находится объект, как пройти и на что обратить внимание по дороге.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словарь по теме Unit 6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 говорить о городе по-английски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6 помогает уверенно называть городские места, читать простые вывески, спрашивать дорогу и описывать маршрут. Эти навыки полезны в школе, на улице и в повседневных поездках.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2026-05-30T12:40:01Z</dcterms:created>
  <dcterms:modified xsi:type="dcterms:W3CDTF">2026-05-30T12:40:01Z</dcterms:modified>
</cp:coreProperties>
</file>