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Саади: поэт мудрости, добра и человеческого достоинства
</a:t>
            </a:r>
            <a:endParaRPr lang="en-US" sz="357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персидской поэзии, чьи книги учат жить по совести.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и его время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жил в эпоху войн и перемен, когда особенно ценились стойкость, разум и человечность. Его долгие путешествия по Востоку дали ему богатый жизненный опыт и сделали его тексты близкими к реальным людям и их трудностям.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Саади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поэта — Муслих ад-Дин Саади Ширази. Он родился в Ширазе примерно в 1210 году и стал одним из самых известных авторов персидской литературы.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писал на персидском языке и работал как поэт, мыслитель и наставник. Его тексты соединяют жизненные наблюдения, поучение и художественную выразительность.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 он около 1291 года, но его имя и сегодня ассоциируется с ясной, мудрой и человечной литературой, понятной читателям разных возрастов.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Саади: ключевые этапы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важнейших периода его биографии — годы учёбы и годы странствий, подготовившие будущие книги.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жизненный опыт напрямую привёл Саади к созданию главных произведений.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Саади Ширази; даты: ок. 1210, 1257, 1258, ок. 1291.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 — родной город поэта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звучала поэзия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 был одним из заметных культурных центров Персии, где развивались литература, наука и книжная традиция. В таком окружении легко понять, почему Саади вырос тонким наблюдателем человеческой жизни и языка.
</a:t>
            </a:r>
            <a:endParaRPr lang="en-US" sz="866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связанное с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навсегда соединил своё имя с родным местом: его часто называют Саади Ширази. Это подчёркивает, как сильно Шираз повлиял на его мировоззрение, стиль и связь с персидской культурой.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круг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Багдаде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был крупным центром науки и культуры, где Саади получил серьёзную подготовку и познакомился с образованной средой своего времени.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литературу, религию, право и риторику. Такое образование помогло ему точно выражать мысли и строить убедительные рассуждения.
</a:t>
            </a:r>
            <a:endParaRPr lang="en-US" sz="8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литературный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умел говорить о сложном простыми словами. Поэтому его поэзия и проза читаются легко, но при этом сохраняют глубокий смысл.
</a:t>
            </a:r>
            <a:endParaRPr lang="en-US" sz="85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жизни в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чувствуется не только книжная учёность, но и знание людей. Это делает советы Саади живыми, практичными и убедительными.
</a:t>
            </a:r>
            <a:endParaRPr lang="en-US" sz="7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Саади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книгах поэт показывает, как нравственные идеи раскрываются через понятные истории и образы.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главные тексты Саади объединяет одна задача: учить через пример, историю и понятный моральный вывод.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Саади Ширази; традиционные характеристики произведений.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«Бустан»: книга добродетелей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«Бустан» построен как книга о важных качествах человека: справедливости, щедрости, смирении, довольстве и молитве. Каждая тема раскрывается через поучительный сюжет и поступки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показывает, что истинная ценность человека определяется не богатством и не положением, а тем, как он ведёт себя с другими и какие решения принимает.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увидеть связь между нравственным выбором и его последствиями. Именно поэтому её можно читать как сборник жизненных правил, а не только как поэзию.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«Гулистан»: книга житейской мудрости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стихи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прозы и поэтических строк делает «Гулистан» лёгким для чтения и запоминания. Текст звучит живо и одновременно очень выразительно.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из разных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встречаются цари, бедняки, мудрецы, ученики и простые люди. Такое разнообразие помогает увидеть, что нравственные вопросы касаются каждого.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короткая история показывает поведение героя и подводит читателя к выводу. Саади как будто предлагает внимательно посмотреть на себя и свои поступки.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книги Саади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поучительных историй в произведениях Саади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постоянно напоминает, что милосердие важнее силы, а уважение к человеку начинается с умения видеть чужую боль и отвечать на неё добрым делом.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появляются бедняки, путешественники, ученики и правители. Через их судьбы поэт показывает, как поступок раскрывает настоящий характер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высоко ценит труд, терпение и самообладание. Он убеждает читателя, что выдержка и честность помогают пройти через трудности достойно и без потери совести.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противопоставляет внутреннюю нравственность внешнему успеху. Богатство, положение и власть для него не делают человека лучше, если его слова и дела несправедливы.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Саади: основные идеи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встречаются в разных жанрах Саади и звучат как практические советы для повседневной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взгляда — сострадание и справедливость; остальные темы поддерживают мысль о нравственном выборе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Саади: «Бустан», «Гулистан», газели.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эта фраза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учит замечать чужие трудности и не оставаться равнодушным. В ней звучит идея общей ответственности, которая особенно важна в дружбе, семье и школьном коллективе.
</a:t>
            </a:r>
            <a:endParaRPr lang="en-US" sz="1059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единстве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сравнивает людей с частями одного тела: боль одного отражается на всех. Эта образная мысль делает сочувствие не абстрактным, а очень личным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Саади легко читать и запоминать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пишет ясно и кратко, поэтому даже сложная мысль у него звучит просто. Его фразы легко понять и пересказать своими словами.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использует короткие истории, диалоги и примеры из обычной жизни. Благодаря этому читатель быстро узнаёт знакомые ситуации и лучше запоминает вывод.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Саади построены как афоризмы. Они звучат как готовые жизненные правила и поэтому долго остаются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и другие классики персидской поэзии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Саади отличается от других великих поэтов Персии.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выделяется практической мудростью и близостью к повседневным жизненным ситуациям, тогда как другие классики сильнее связаны с эпосом, лирикой или философией.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литературной традиции персидской классики.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Саади на мировую культуру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Саади переводились на разные языки и стали известны читателям далеко за пределами Ирана, поэтому его имя вошло в мировую литературную традицию.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изречения цитировали в книгах, учебных текстах и выступлениях, потому что они короткие, точные и подходят для размышлений о поведении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Европы Саади стал одним из самых узнаваемых восточных авторов. Его творчество помогло сформировать представление о восточной мудрости и высокой поэтической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у Саади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людьми Саади часто обращается к природе, чтобы сделать мысль ярче и нагляднее.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связаны с жизнью человека и его испытаниями; природа помогает передать красоту, хрупкость и переменчивость судьбы.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образной системы произведений Саади.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сегодня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Саади помогают говорить с детьми и взрослыми о доброте, уважении и честности. Эти качества остаются важными в школе, дома и в общении с друзьями.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подходит для разговоров о конфликтах, справедливости и ответственности. Его произведения показывают, как важно понимать другого человека и не торопиться с осуждением.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поэт жил много веков назад, его мысли звучат современно. Он говорит о том, что помогает людям жить вместе — об уважении, совести и взаимопомощи.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истории удобно обсуждать на уроках, потому что в них есть понятные ситуации выбора. Читатель легко видит, чем хорош поступок героя и чем он опасен.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Саади в школьном возрасте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короткими текстами Саади: от сюжета к нравственному выводу и сравнению с современной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Саади: мудрость, которая не устаревает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Саади соединял красивое слово и нравственный урок, поэтому его книги учат добру, вниманию к людям и ответственному выбору. Именно в этом его вечная ценность.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2026-05-22T11:14:16Z</dcterms:created>
  <dcterms:modified xsi:type="dcterms:W3CDTF">2026-05-22T11:14:16Z</dcterms:modified>
</cp:coreProperties>
</file>