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урок о доме, дворе и маленьких пернатых соседях.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двери, наши птицы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слушаем короткий текст, ищем знакомые слова и понимаем, о чём хотел сказать автор. Птицы рядом с домом помогают увидеть, как чтение связано с наблюдением и заботой.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замечать добрые детали
</a:t>
            </a:r>
            <a:endParaRPr lang="en-US" sz="2736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крыльцо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сразу переносит нас к знакомому дому, где есть дверь, крыльцо и тихий двор. Рядом могут стоять деревья, а на ветках — сидеть птицы. Такая картина помогает ребёнку быстро узнать место действия и настроиться на чтение.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виду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представить несколько птиц возле кормушки или на соседних ветках. Они не спрятаны далеко, потому что живут рядом с человеком. Ребёнок видит, что природу можно заметить прямо у своего дома, если смотреть внимательно.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знакомство с текстом
</a:t>
            </a:r>
            <a:endParaRPr lang="en-US" sz="29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важны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место, где начинается история. Слово сразу вызывает образ уюта, входной двери и знакомого пространства, которое ребёнок легко представляет.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тишина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как нужно относиться к живому миру. Тихое, бережное поведение делает двор спокойным и безопасным для всех.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— это пространство рядом с домом, где можно увидеть деревья, кормушку и птиц. Для первоклассника это понятное и очень наглядное слово.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делают картину живой и подвижной. Они летают, садятся на ветки, клюют корм и привлекают внимание детей своим поведением.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связывает дом с улицей и двором. Она помогает понять, где происходит действие, и напоминает о границе между тёплым домом и внешним миром.
</a:t>
            </a:r>
            <a:endParaRPr lang="en-US" sz="8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980" y="1572005"/>
            <a:ext cx="422139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27" y="2716041"/>
            <a:ext cx="482445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500" y="3886743"/>
            <a:ext cx="491100" cy="392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человеком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небольшие птицы часто держатся рядом с домами и дворами. Им удобно находить зерно, крошки и укрытие, особенно там, где люди не шумят слишком сильно.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любят места, где есть деревья и кормушки. Они подвижны и заметны, поэтому детям легко наблюдать за ними из окна или во дворе.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часто встречаются на площадях, крышах и возле домов. Их легко узнать по размеру и спокойной походке, а ещё по привычке держаться поближе к людям.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 любят открытые места и высокие ветки. Они заметны по длинному хвосту и ловко двигаются по двору, будто всё вокруг им очень интересно.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крупнее многих других птиц и хорошо приспосабливаются к жизни рядом с человеком. Они находят пищу и укрытие там, где есть деревья и спокойные места.
</a:t>
            </a:r>
            <a:endParaRPr lang="en-US" sz="6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чтению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смотрятся тихий двор, дверь дома, дерево и несколько птиц на ветках. Если добавить кормушку или поилку, картинка станет ещё понятнее и добрее.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и простые детали помогают ребёнку быстро связать изображение с текстом. Такая картинка не отвлекает, а, наоборот, подсказывает, где искать главное настроение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понимать короткий текст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первокласснику идти от чтения к пониманию и пересказу.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бывает главный смысл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 могут быть не только удобными для людей, но и безопасными для птиц. Это простая мысль о том, как важно замечать живое рядом с собой.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слышится забота о маленьких соседях человека. Бережное отношение проявляется в тишине, внимательном взгляде и спокойных поступках без лишней суеты.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главный смысл связан с добрым делом, которое можно сделать самому. Иногда достаточно просто не мешать птицам и наблюдать за ними осторожно.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картинки о птицах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домом нарисован воробей или синица, ребёнку проще подобрать слово к изображению. Слова «летит» и «сидит» сразу показывают действие и помогают читать без 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голубем или другой знакомой птицей помогает запомнить новые названия и признаки. Когда слово и образ работают вместе, текст понимается быстрее и звучит живее.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стекло и шум могут мешать птицам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может не заметить прозрачное стекло и наткнуться на него. Поэтому окно и дверь без видимой границы иногда становятся опасной преградой.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и резкие движения пугают птиц. Они стараются улететь подальше, если рядом нет спокойствия и привычной тишины.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 махать руками и не подходить слишком близко. Лучше наблюдать спокойно, чтобы не нарушать их привычный ритм жизни.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птице нужна помощь, нужно позвать взрослого и не трогать её без необходимости. Бережность здесь важнее любопытства, даже самого большого.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читать выразительно
</a:t>
            </a:r>
            <a:endParaRPr lang="en-US" sz="2478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передающие заботу, тепло и тишину, читаются мягко и без лишнего нажима. Если в тексте повторяются знакомые слова, они звучат почти как маленький ритм.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удобно читать с паузами: так легче услышать, где мысль заканчивается, а где начинается новая. Пауза помогает не спешить и лучше понять спокойный тон текста.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полезно замечать интонацию удивления, радости и доброты. Тогда чтение становится живым, а не просто правильным, и текст звучит как тихая добрая история.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у окна и двери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часто слышны звонкие голоса синиц, воробьёв и дроздов. Эти звуки легко представить, если рядом открыто окно или видна ветка за дверью.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помогает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соединяет слово, звук и картинку, смысл текста запоминается быстрее. Так чтение становится похожим на маленькое наблюдение за живым миром вокруг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пересказать текст по картинкам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первокласснику не теряться и говорить по теме коротко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добрые дела связаны с текстом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бросать мусор во двор и не оставлять опасные предметы рядом с домом. Чистое пространство полезно и людям, и птицам, которые ищут еду и укрытие.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птица рядом, лучше смотреть на неё спокойно и издалека. Такой простой поступок учит ребёнка заботе без лишних движений и делает двор добрее.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не шуметь возле гнёзд и кормушек, чтобы не пугать птиц. Тихое поведение показывает уважение к живому и помогает маленьким соседям чувствовать себя спокойнее.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лежит на крыше, а у кормушки собираются синицы и воробьи. Они быстро клюют зёрнышки и улетают к веткам. Во дворе сразу становится видно, как птицам помогает внимательный человек.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утро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Тёплым утром во дворе зеленеют деревья, и на ветках слышны скворцы и дрозды. Птицы поют громче, чем зимой, и кажется, что весь двор просыпается вместе с ними.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разные времена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выражения легко запомнить
</a:t>
            </a:r>
            <a:endParaRPr lang="en-US" sz="278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и знакомое слово помогает представить дом. Ребёнок легко находит его в тексте и уверенно читает вслух без остановки.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особенно хорошо запоминается, потому что несёт приятное чувство. Оно подсказывает, что в тексте важны забота, спокойствие и хороший поступок.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простое, тёплое и очень важное для темы урока. Оно помогает назвать живое существо и не спутать его с предметом.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показывает, что птицы и люди могут быть близко друг к другу. Так ребёнок лучше понимает смысл текста и его настроение.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сразу вызывает картинку: двор, дорожка, деревья и птицы. Оно связывает чтение с тем, что дети видят каждый день.
</a:t>
            </a:r>
            <a:endParaRPr lang="en-US" sz="8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птица рядом ведёт себя тревожно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действий помогает не напугать птицу и выбрать спокойное поведение.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иллюстрация и её детали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особенно заметны дверь дома, деревья, двор и несколько птиц. Светлое небо и спокойные краски помогают почувствовать, что история тихая, добрая и очень домашняя.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иллюстрация учит смотреть внимательнее: замечать не только птиц, но и настроение картинки. Тогда ребёнок легче связывает изображение с текстом и его добрым смыслом.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рядом с человеком не случайно: им нужны корм, укрытие и спокойное место. После чтения это видно особенно ясно, почти как в собственном дворе.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птицам важно относиться бережно: не шуметь, не пугать, не мешать им отдыхать. Такой вывод легко запомнить, потому что он связан с понятным делом.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тихие поступки делают двор безопаснее и приятнее. Урок помогает увидеть: даже маленькая забота работает лучше громких слов и выглядит совсем несложно.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показывает, что в обычных дверях, дворе и птицах можно увидеть красоту и заботу. Если читать внимательно и бережно смотреть вокруг, мир рядом с домом станет тише и добрее.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двор начинается с внимательного чтения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2026-05-24T00:33:42Z</dcterms:created>
  <dcterms:modified xsi:type="dcterms:W3CDTF">2026-05-24T00:33:42Z</dcterms:modified>
</cp:coreProperties>
</file>