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Попасть в дроби: что такое дроби и зачем они нужны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помогают точно записывать части целого в учёбе и жизни.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рождаются дроби в математике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появляются, когда целое делят на равные части: пиццу, шоколад, отрезок или час. В 5 классе это первая ступень к точным вычислениям с долями и смешанными числами.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дробь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 сколько равных частей разделили целое. Он всегда стоит внизу и задаёт размер одной доли, например восьмушки, шестые или четверти.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показывает, сколько таких частей взяли или рассматривают. Он стоит сверху и помогает понять, какая именно часть целого записана дробью.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Дробная черта означает деление и требует равных частей. Если куски разного размера, дробь записана неверно, потому что она уже не описывает одно и то же целое.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как пирог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круг делят на равные сектора, становится видно, что половина — это одна из двух одинаковых частей. Такой рисунок помогает быстро понять смысл дроби и сравнить разные записи одного и того же деления.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отрезке удобно показывать четверти, трети и половины. Если деления равны, видно, где находится нужная дробь и почему 2/4 совпадает с 1/2: обе записи указывают на одну и ту же точку.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шоколад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часа на циферблате превращается в 15 минут, а треть плитки шоколада — в одну из трёх равных частей. Такие примеры учат замечать дроби в обычных предметах, а не только в тетради.
</a:t>
            </a:r>
            <a:endParaRPr lang="en-US" sz="1331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можно увидеть глазами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дробей: правильные, неправильные и смешанные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три записи дробей и как они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дробь меньше единицы, неправильная не меньше единицы, а смешанное число удобно показывает целую и дробную части вместе.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школьного курса математики, 5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равных записи, например 1/2 = 2/4 = 4/8, могут обозначать одну и ту же часть целого.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равных дробей в школьном курсе математики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и знаменатель делят или умножают на одно и то же число, значение дроби не меняется, меняется только её запись.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сравниваются простые дроби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дробей в наборе числитель одинаковый или близкий, поэтому заметно влияние знаменателя на величину доли.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знаменатель при одинаковом числителе, тем больше дробь; порядок возрастания идёт от 1/4 к 3/4.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5 класса; значения записаны в десятичном виде для построения диаграммы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дроби с разными знаменателями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дроби приводят к общему знаменателю, чтобы у них стали одинаковые части целого. Тогда сравнение становится таким же простым, как работа с числами одного вида.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знаменатели уже равны, больше та дробь, у которой числитель больше. Например, 5/8 больше 3/8, потому что взято больше одинаковых частей.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способ — сравнить дроби на числовой оси. Он особенно полезен, когда нужно увидеть, какая из них ближе к 0, а какая ближе к 1.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привести дроби к общему знаменателю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сравнения, сложения и вычитания дробей с разными знаменателями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дробей с одинаковыми знаменателями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знаменатели совпадают, части целого уже одинаковые, поэтому складывают только числители. Знаменатель остаётся прежним и показывает, из скольких равных долей состоит целое.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2/7 + 3/7 = 5/7: к двум седьмым прибавили ещё три седьмых. Такой приём особенно удобен в рисунках и задачах на деление одного предмета на равные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дробей с разными знаменателями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дроби нужно привести к общему знаменателю, чтобы каждая часть стала одинаковой по размеру. Только после этого можно складывать или вычитать числители, не меняя знаменатель.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1/2 и 1/3 удобно заменить на 3/6 и 2/6. Тогда видно, что сложение даёт 5/6, потому что складываются уже равные доли одного целого.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действует тот же принцип: сначала одинаковые части, потом вычитание числителей. Это помогает не перепутать порядок действий и не получить неверный ответ.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меньшей дроби нужно вычесть большую, задачу сначала преобразуют. Общий знаменатель делает вычисления понятными и позволяет сравнивать и считать дроби без 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нужны для разных действий с дробями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действия свой приём, но все они опираются на точное представление долей и аккуратную запись.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правила распределяются поровну между четырьмя действиями, а основа вычислений — равные части и единый способ записи.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«Попасть в дроби», 2025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979" y="2233462"/>
            <a:ext cx="415575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дробей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Перемножаем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дробей числители умножают на числители, а знаменатели — на знаменатели. Такой способ сохраняет смысл долей и даёт новую дробь в упрощённом виде.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от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находить часть от уже выделенной части. Если взять половину трети, получится одна шестая целого, потому что доли становятся меньше.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соответствовать задаче: произведение дробей обычно меньше каждого множителя, если оба они меньше единицы. Это удобная проверка для школьника.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дробь часто можно сократить. Тогда запись становится короче, но значение остаётся тем же, что и у исходного произведения.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дробей через обратную дробь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Записываем деление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какая дробь делится на какую. Это помогает не перепутать порядок действий и сохранить смысл задачи.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Меняем делитель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Делитель заменяют обратной дробью: числитель и знаменатель меняются местами. После этого знак деления превращается в умножение.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Умножаем и упрощаем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перемножают дроби, сокращают результат, если это возможно, и получают ответ в удобном виде.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и десятичные дроби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 та же часть целого записывается двумя способами и где каждый из них особенно удобен.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 удобнее для измерений и денег, а обыкновенная — для точного описания равных долей.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«Попасть в дроби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дроби встречаются в жизни школьника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всё отмеряется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рецепте написано 1/2 стакана или 3/4 ложки, нужно взять не «примерно», а строго нужную долю. Дроби помогают готовить без ошибок и сохранять вкус блюда.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линейка и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часа превращается в 15 минут, а три четверти метра помогают точно отмерить длину. На линейке и циферблате дроби делают измерения понятными и аккуратными.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скидки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цена уменьшилась на 1/4, нужно понять, сколько это в рублях. Дроби помогают считать долю стоимости, сравнивать предложения и проверять, выгодна ли покупка.
</a:t>
            </a:r>
            <a:endParaRPr lang="en-US" sz="10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области применения дробей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задаче равных частей, тем чаще в ней нужны дроби и точные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ситуации с делением на равные доли; меньше всего примеров связано со спортом, но и там дроби помогают описывать часть результата.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 примерам из презентации «Попасть в дроби»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 на дроби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материалу урока: от понимания условия до проверки результата.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262" y="2135775"/>
            <a:ext cx="415575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дробями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 то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складывают знаменатели вместо числителей или наоборот. Из-за этого ответ выглядит «правдоподобно», но не соответствует правилу и требует обязательной проверки.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части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и знаменатель легко перепутать, если не помнить их роли. Полезно каждый раз проговаривать: знаменатель показывает, на сколько частей разделили целое.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общий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и вычитании разных дробей некоторые сразу переходят к ответу. Без общего знаменателя части остаются разными, и вычисление становится неверным.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скрываться в записи смешанного числа или в рисунке с неравными долями. Проверка по числовой оси и по смыслу задачи помогает быстро её заметить.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дробях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помогают точно описывать части целого и сравнивать их между собой. Если помнить роль числителя и знаменателя, а также правила действий, задачи решаются увереннее и быстрее.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2026-05-24T12:52:44Z</dcterms:created>
  <dcterms:modified xsi:type="dcterms:W3CDTF">2026-05-24T12:52:44Z</dcterms:modified>
</cp:coreProperties>
</file>