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состав, предназначение и основные образцы вооружения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— основа боевых действий на суше и взаимодействия всех родов сил.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сухопутные войска остаются решающим видом войск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— самый многочисленный вид Вооружённых сил России. Они действуют в разных условиях, опираясь на разведку, связь, автоматизированное управление, высокоточное оружие и защиту от воздушных угроз.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предназначение сухопутных войск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ведут общевойсковой бой на суше, соединяя огонь, манёвр и защиту для решения задач обороны и наступления в единой системе действий.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уничтожают живую силу, технику и огневые средства противника, а также нарушают его управление, снабжение и возможность удерживать занятые позиции.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задача СВ — захват и удержание населённых пунктов, переправ, высот, узлов дорог и других рубежей, определяющих ход операции.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часто идёт в городской застройке, лесах, горах и на пересечённой местности, где особенно важны взаимодействие подразделений, устойчивое управление и точность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сухопутные войска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уровни управления и основные компоненты СВ, работающие как единая боевая система.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войска — основа общевойскового боя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подразделения сочетают мобильность, огневую мощь и способность действовать в самых разных условиях. Они могут быстро менять направление удара, закрепляться на местности и вести бой в составе общевойсковой группы.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характерно применение БМП, БТР и действий в пешем порядке. Вооружение включает стрелковое оружие, гранатомёты, пулемёты, противотанковые средства и миномёты, что делает подразделение универсальным в наступлении и обороне.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Танковые войска: ударная сила сухопутных войск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и развитие успеха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образцы и качества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Танковые войска предназначены для прорыва обороны, усиления ударной группы и борьбы с бронетехникой противника. Они особенно эффективны там, где требуется быстрое продвижение и сохранение темпа боя.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современным образцам относятся Т-72Б3, Т-80БВМ и Т-90М. Их сильные стороны — мощное вооружение, защита, подвижность и способность действовать в составе механизированных подразделений.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и артиллерия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удары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ракетные комплексы применяются для поражения важных объектов в глубине обороны, когда требуется высокая точность и серьёзный эффект воздействия.
</a:t>
            </a:r>
            <a:endParaRPr lang="en-US" sz="111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Контрбатарейная борьба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ведёт борьбу с вражескими орудиями и реактивными системами, чтобы уменьшить потери своих подразделений и сорвать огневое превосходство противника.
</a:t>
            </a:r>
            <a:endParaRPr lang="en-US" sz="1079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обороны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Гаубицы, пушки, миномёты и РСЗО используются для разрушения укреплений, подавления огневых средств и ослабления обороны перед наступлением своих войск.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Дальность поражения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РВиА обеспечивают огневое воздействие на значительном удалении от линии соприкосновения. Это позволяет поражать цели, не вступая в прямой контакт с противником.
</a:t>
            </a:r>
            <a:endParaRPr lang="en-US" sz="10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вооружения и техники СВ по назначению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сухопутных войсках особенно важны средства огневого поражения и доставки личного состава к месту боя.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средств подчёркивает: СВ эффективны только как комплекс, где техника разных типов взаимно дополняет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составу СВ и открытые сведения о назначении основных классов техники.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противовоздушной обороны СВ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ПВО прикрывают войска и объекты от самолётов, вертолётов, беспилотных летательных аппаратов и крылатых ракет, снижая уязвимость на марше и в местах сосредоточения.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распоряжении находятся зенитные ракетные комплексы ближнего и среднего действия, переносные комплексы, радиолокационные станции обнаружения и пункты управления, обеспечивающие своевременное реагирование.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ПВО СВ создаёт для сухопутных подразделений более безопасные условия боя, позволяя сосредоточиться на выполнении основной задачи и уменьшать потери от воздушных ударов.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авиация ведёт разведку, оказывает огневую поддержку, перебрасывает подразделения и помогает эвакуировать раненых. Она особенно полезна, когда решение нужно принять и реализовать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задач применяются Ми-28Н, Ка-52 и Ми-8 различных модификаций. Их используют там, где важны манёвренность, точность применения оружия и возможность действовать в интересах наземных войск.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авиация и её задачи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образцы вооружения и военной техники СВ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образцы техники в Сухопутных войсках решают разные боевые задачи и дополняют друг друга в составе общевойскового боя.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образец имеет свою нишу: успех достигается не универсальностью одной машины, а согласованной работой всей системы вооружения.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составу Сухопутных войск и открытые сведения об образцах вооружения.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БМП и БТР: подвижность, защита и огневая поддержка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БМП и БТР доставляют личный состав к месту задачи, уменьшая потери от стрелкового оружия и осколков, но их роль в бою различается по уровню вооружения и взаимодействию с пехотой.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Боевая машина пехоты сочетает перевозку и более сильное вооружение, поэтому лучше подходит для действий в бою, когда отделение должно быстро спешиться и поддерживать атаку или оборону огнём.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Бронетранспортёр в большей степени ориентирован на надёжную и быструю доставку людей, патрулирование и манёвр; его ценность особенно велика там, где важны мобильность и сохранение боеспособности подразделения.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танков, БМП, артиллерии и ПВО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показывает реальные потери или численность, а лишь относительное место каждого средства в общевойсковом бою по ключевым боевым качествам.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 лидируют по ударной силе и защите, артиллерия — по дальности, БМП — по универсальности, а ПВО обеспечивает прикрытие от воздушных угроз.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открытых учебных материалов о назначении основных средств Сухопутных войск.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100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513192"/>
            <a:ext cx="267600" cy="237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войска, связь и разведка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управление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связи обеспечивают передачу приказов, донесений и координат между командованием и войсками. От их работы зависит скорость реакции и согласованность действий в бою.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собирает сведения о противнике, местности и маршрутах движения. Эти данные помогают командиру выбрать направление удара, избежать неожиданностей и сохранить инициативу.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задачи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подразделения готовят переправы, оборудуют позиции, устраивают заграждения и проводят разминирование, чтобы войска могли двигаться и удерживать местность с меньшими потерями.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действий сухопутных войск в бою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порядок действий общевойскового подразделения при выполнении боевой задачи.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 СВ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позициями всё чаще работает небольшой БПЛА, который быстро передаёт изображение и помогает уточнить цель. Для экипажа бронемашины это значит меньше неопределённости, а для командира — больше времени на точное решение и выбор безопасного маршрута.
</a:t>
            </a:r>
            <a:endParaRPr lang="en-US" sz="81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 над полем боя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в командном пункте отображаются координаты, доклады и обстановка на местности. Такая организация связи позволяет быстрее передавать приказы, координировать огонь и манёвр, а также снижать риск ошибок при смене обстановки.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пункт управления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машина на фоне дыма и пыли показывает, что техника должна не только стрелять, но и выживать под ударом. Усиленная защита, маскировка и рассредоточение становятся такими же важными, как мощь вооружения, особенно в насыщенной огнём среде.
</a:t>
            </a:r>
            <a:endParaRPr lang="en-US" sz="896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Защищённая бронетехника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боевой эффективности сухопутных войск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 взаимосвязь факторов: даже высокая огневая мощь не даёт устойчивого результата без подготовки людей и надёжного обеспечения.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возникает при сбалансированном развитии всех факторов; просадка хотя бы одного элемента ослабляет всю группировку.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общевойсковому бою и организации Сухопутных войск.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опыт и значение взаимодействия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бой показывает, что успех зависит от связности управления: сведения должны быстро проходить от разведки к командиру и дальше — к артиллерии, мотострелкам и средствам прикрытия.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машина или подразделение редко решают задачу самостоятельно. Результат даёт согласованная работа танков, мотострелков, артиллерии, разведки, инженерных войск и ПВО в едином темпе.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подтверждает важность подготовки личного состава, дисциплины и устойчивой связи. Чем точнее распределены роли и чем быстрее взаимодействуют подразделения, тем выше живучесть и эффективность СВ.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63761"/>
            <a:ext cx="4007700" cy="22101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уязвимости основных элементов СВ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сильные стороны каждого элемента раскрываются только при поддержке других родов войск и надёжной системе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СВ строится на взаимном усилении: сильная сторона одного элемента не компенсирует полностью слабость другого без взаимодействия и координации.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открытые сведения о задачах видов вооружения.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— это не набор отдельных машин, а согласованная система манёвра, огня, защиты и обеспечения. Их эффективность определяется взаимодействием людей, техники и управления в сложной обстановке.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сильны как система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2026-05-21T04:44:00Z</dcterms:created>
  <dcterms:modified xsi:type="dcterms:W3CDTF">2026-05-21T04:44:00Z</dcterms:modified>
</cp:coreProperties>
</file>