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и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закономерностей наследственности и создание новых сортов растений и пород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генетики и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начинается с трудов Менделя в XIX веке, заложив основы наследования, а селекция позволяет человеку создавать улучшенные виды с высокой продуктивностью и полезными качествами.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объясняет доминирование признаков: в первом поколении проявляется только доминантный признак при скрещивании с альтернативным признаком.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утверждает, что гены, не сцепленные друг с другом, наследуются независимо, что способствует генетическому разнообразию.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демонстрирует расщепление признаков во втором поколении с соотношением приблизительно 3:1 между доминантными и рецессивными.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 базовая единица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отвечающий за синтез конкретного белка, влияющего на признаки организма и его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вариации, которые являются основой биологической эволюции и адаптации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наследственной информации от ДНК к признаку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РНК приводит к образованию специфических белков, которые определяют структуру и функции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нуклеотидов — аденина, тимина, гуанина и цитозина, формирующих генетический код.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транскрипции генетическая информация переписывается в молекулу РНК, служащую шаблоном для белкового синтеза.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в свою очередь, формируют фенотип — совокупность видимых и функциональных признаков организма.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признаков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допускает одновременное проявление обоих аллелей, как в случае с группой крови AB у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наследование проявляется при наличии одного доминантного аллеля, полностью подавляющего рецессивный.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выявляются лишь при гомозиготном состоянии, когда оба аллеля рецессивны.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происходят за счёт мутаций, рекомбинации и обмена генами между популяциями, влияя на приспособляемость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разного типа и характера — от нейтральных до полезных и вредных, играя ключевую роль в эволюционных процессах.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регистр доноров крови,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групп крови в популяции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многоалельную природу системы ABO и её важность для переливания и донорства крови.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преимущественно состоит из групп O и A, что важно учитывать при медицинских процедурах и совместимости.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ускоренного отбора сокращают время выведения сортов с заданными признаками.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близкими видами способствует повышению урожайности и улучшению устойчивости к болезням.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заключается в сохранении лучших особей для последующего размножения и усиления желаемых характеристик.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сортов позволяет комбинировать ценные признаки и создавать более продуктивные и устойчивые растения.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растений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и примеры селекции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 аутбридинг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— это скрещивание близкородственных особей для закрепления полезных признаков, хотя он может привести к нежелательным эффектам по здоровью.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 соединяет генетически удалённых животных, повышая жизнеспособность потомства, как в молочных породах коров, улучшая удои и качество молока.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маркеры, такие как SSR и SNP, позволяют выявлять присутствие ценных генов на ранних стадиях, значительно ускоряя процесс селекции и экономя время на выращивание.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ПЦР, секвенирование ДНК и анализ родословных на молекулярном уровне стали неотъемлемой частью современного селекционного процесса, позволяя выявлять генетические связи.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технологий обеспечивает повышение точности отбора, снижая ошибки, а также оптимизирует затраты на селекционные программы в растениеводстве и животноводстве.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селекция и генетические маркеры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07134"/>
            <a:ext cx="4534800" cy="2420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"Генетика",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традиционной и молекулярной селекции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традиционными и молекулярными методами селекции по основным критериям эффективности, стоимости и практического применения.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селекция значительно ускоряет и повышает точность отбора, хотя требует больших затрат на тестирование.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отечественных учёных в генетику и селекцию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сформировал теорию центров происхождения культурных растений, что стало основой поиска генетических ресурсов для селекции.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Д.Н. Прянишников вывел биохимические основы селекции растений, внедрив физиологические критерии для более эффективного отбора сортов.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С.И. Исаев разработал скороспелые и высокоурожайные сорта пшеницы, что значительно повысило продуктивность сельского хозяйства в СССР.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 (ГМО)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цели создания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— это организмы с изменённым геномом для получения новых свойств. Основные цели — повысить устойчивость к вредителям и увеличить урожайность.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примеров — соя, устойчивая к гербицидам, и золотой рис с повышенным содержанием провитамина А, что улучшает питательную ценность продуктов.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и селекции в медицине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подходы формируют базу персонализированной медицины, где лечение подбирается с учётом генетических особенностей пациента.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выявлять наследственные заболевания и оценивать индивидуальные риски с помощью генетических паспортов, что улучшает диагностику.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развивается как метод лечения мутационных заболеваний, включая некоторые формы рака, муковисцидоз и наследственную анемию.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селекционного процесса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постановки цели до внедрения сорта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аспекты генетики и селекции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ГМО в пище и окружающей среде регулируется законодательством Евросоюза, России и США с целью безопасности и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человека с помощью технологий CRISPR вызывает серьёзные этические вопросы, связанные с безопасностью и моральной ответственностью.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должны соблюдать высокие стандарты биоэтики при экспериментах, учитывая потенциальное воздействие результатов на общество.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также устанавливает правила патентования новых сортов и пород, защищая права разработчиков и потребителей.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ускоряет создание новых сельскохозяйственных культур с улучшенными свойствами и открывает новые возможности в лечении наследственных болезней.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применение новых инструментов геномики и вычислительных методов обещает революционные достижения в агрономии и медицине.
</a:t>
            </a:r>
            <a:endParaRPr lang="en-US" sz="137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биоинформатика позволяет обрабатывать большие генетические данные, что значительно повышает эффективность селекционного отбора.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генетики и селекции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и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селекция способствуют росту урожайности и адаптации культур к климатическим изменениям. Это обеспечивает устойчивое развитие агросектора.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глобальных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снижают негативное влияние на экосистемы, повышают качество продуктов и помогают решать задачи продовольственной безопасности.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селекция — ключ к прогрессу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науки являются фундаментом для развития сельского хозяйства, медицины и биотехнологий, обеспечивая повышение качества жизни и открывая новые перспективы мироздания.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2026-05-10T00:51:08Z</dcterms:created>
  <dcterms:modified xsi:type="dcterms:W3CDTF">2026-05-10T00:51:08Z</dcterms:modified>
</cp:coreProperties>
</file>