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Частушки: короткий народный жанр с большой историей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песня, меткая шутка и живой народный характер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появились в народной среде во второй половине XIX века и быстро вошли в повседневную жизнь деревни и города. Их пели на праздниках, в беседах и на гуляньях, откликаясь на обычные события и настроения.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народной шутки к школьному изучению
</a:t>
            </a:r>
            <a:endParaRPr lang="en-US" sz="3122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частушки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обычно короткая: чаще всего это четыре строки с чётким ритмом. Такая форма удобна для запоминания и помогает сразу уловить основную мысль.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легко узнать по простой рифме, разговорной интонации и живой, почти устной речи. Текст звучит так, будто его можно услышать в обычном разговоре.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частушки может быть весёлым, лирическим или насмешливым. Особенно важны точная деталь, неожиданная концовка и умение сказать много очень коротко.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в деревенском быту и на народных праздниках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 деревенской улице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посиделках и гуляньях частушка звучала как часть общего веселья. Люди пели, смеялись, переговаривались и сразу подхватывали знакомый напев. Такое исполнение делало праздник живым и общим для всех.
</a:t>
            </a:r>
            <a:endParaRPr lang="en-US" sz="1170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Гармошка и пляска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хороводов и игр частушка особенно хорошо сочеталась с движением. Под гармонь люди пели быстрее, отвечали друг другу и поддерживали ритм шагами и жестами. Музыка и смех объединяли всю компанию.
</a:t>
            </a:r>
            <a:endParaRPr lang="en-US" sz="115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сцена в традиционной одежде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частушки важна не только сама песня, но и её среда: изба, улица, ярмарка, свадьба, народный праздник. Яркие костюмы, дружный хор и активная реакция слушателей помогают передать её настроение.
</a:t>
            </a:r>
            <a:endParaRPr lang="en-US" sz="11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частушек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особенно легко откликались на то, что люди видели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них бытовых и шутливых тем; это показывает близость жанра к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тематический обзор по материалам школьного курса фольклора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4924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8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8374" y="4186700"/>
            <a:ext cx="43995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58974" y="4186700"/>
            <a:ext cx="502800" cy="5028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текст частушки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запомнить строку и усиливает напевность. Благодаря ему частушка звучит более ритмично и легко подхватывается слушателями.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40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говорит просто и живо, как в обычной беседе. Уменьшительные формы и народные выражения придают ей близость к устной речи.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
</a:t>
            </a:r>
            <a:endParaRPr lang="en-US" sz="1377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по строению строки делают текст стройным и ясным. Такой приём помогает сравнивать действия, чувства или ситуации без длинных объяснений.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
</a:t>
            </a:r>
            <a:endParaRPr lang="en-US" sz="1377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строка часто меняет тон всего текста: там звучит шутка, оценка или ответная реплика. Из-за этого частушка воспринимается как маленькая законченная сценка.
</a:t>
            </a:r>
            <a:pPr algn="ct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endParaRPr lang="en-US" sz="1251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яркий бытовой штрих заменяет длинное описание. Частушка быстро передаёт настроение и показывает событие через меткое наблюдение.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endParaRPr lang="en-US" sz="13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и изменяется частушка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частушка возникает из наблюдения и живёт в устной передаче.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форма сближает частушку с песней, а краткость делает её удобной для чередования голосов. Один исполняет строку, другой отвечает, и песня оживает.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и музыка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поют под гармонь, балалайку или совсем без сопровождения. Простая мелодия помогает быстро запоминать напев и удобно подстраивать его под разные тексты.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частушке особенно важен: он держит короткий размер и делает каждую строку выразительной. Благодаря этому даже простые слова звучат ярко и энергично.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и другие малые жанры фольклора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частушка отличается от пословицы, загадки и прибаутки.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ближе всего к песне: она короткая, ритмичная и легко исполняется вслух.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фольклора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исполнял частушки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пели дети, подростки и взрослые, но особенно часто — девушки и парни на гуляньях. Исполнение могло быть сольным, парным или поочерёдным, когда участники отвечали друг другу.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частушке важны не только слова, но и реакция людей: смех, жесты, быстрый обмен репликами, дружеское соперничество. Поэтому она звучала как живая игра, а не как тихое чтение.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в разных регионах России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регионе частушка звучит по-своему: меняются напев, местные словечки и любимые шутки.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распространена широко, но сохраняет местный колорит, поэтому остается общерусским и одновременно региональным жанром.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фольклорных сборников и региональных описаний народной культуры; без точной статистики.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частушек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строятся на простой, живой речи: в них часто слышны разговорные слова, обращения и уменьшительные формы, которые делают текст близким к устному общению.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деталь и точное сравнение помогают сразу увидеть ситуацию. Благодаря этому частушка звучит как короткая, но очень выразительная реплика.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ритмичные созвучия и эмоциональные слова усиливают настроение. Они делают текст легче для запоминания и придают ему певучесть.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частушки показывает отношение исполнителя к событию: в нем легко слышны и шутка, и удивление, и мягкая насмешка, и теплое чувство.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частушки в устной традиции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частушка жила в памяти людей и менялась при каждом новом исполнении.
</a:t>
            </a:r>
            <a:endParaRPr lang="en-US" sz="14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частушек в фольклорных сборниках
</a:t>
            </a:r>
            <a:endParaRPr lang="en-US" sz="3019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Собиратели XIX–XX веков записывали частушки в тетради и сборники, чтобы сохранить живую речь, местные особенности и народный взгляд на повседневную жизнь.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записям частушки не исчезли вместе с устным исполнением. Сегодня они помогают изучать язык, быт и историю народа по подлинным текстам прошлого.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рифма и строфа в частушке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строфа удобна для импровизации: исполнитель легко подбирает окончание, не теряя ритма и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 чётче строфа, тем легче частушка запоминается, поётся и мгновенно доходит до слушателя.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типичным образцам частушек; данные представлены как относительная распространённость форм.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в современной жизни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концерты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входят в праздники и выступления, где помогают показать народный юмор, ритм и умение работать с живой речью.
</a:t>
            </a:r>
            <a:endParaRPr lang="en-US" sz="1244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коллективы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Ансамбли сохраняют традиционную манеру исполнения и знакомят слушателей с местными напевами, интонациями и сценической подачей.
</a:t>
            </a:r>
            <a:endParaRPr lang="en-US" sz="123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 праздники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фестивалях частушка звучит рядом с другими народными жанрами и показывает, что фольклор остаётся частью современной культуры.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соцсети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появляются новые частушки о школе, дружбе, спорте и гаджетах, но их форма по-прежнему остаётся короткой, ритмичной и шутливой.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Комизм возникает неожиданно: сначала текст кажется обычным, а в финале появляется смешной поворот, точная насмешка или яркое преувеличение. Из-за этого слушатель сразу улавливает шутку.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частушки вызывают смех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Частушка высмеивает знакомые слабости — лень, хвастовство, неловкость, упрямство. Смех в ней добрый и наблюдательный, потому что народная шутка не унижает, а метко замечает.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жанра частушки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частушки в краткой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сочетает простую форму и сильную выразительность: именно краткость, рифма и живой тон делают её легко узнаваемой.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жанра по школьному курсу литературы и фольклористическим описаниям.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27595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27595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04408"/>
            <a:ext cx="521700" cy="46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как источник сведений о народной жизни
</a:t>
            </a:r>
            <a:endParaRPr lang="en-US" sz="2606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показывают, как в народной среде говорили о любви, родне, ссорах и примирении. В них слышны привычные оценки и бытовые наблюдения.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быт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отражены работа, домашние дела и деревенские занятия. Благодаря этому частушка помогает представить повседневную жизнь прошлого.
</a:t>
            </a:r>
            <a:endParaRPr lang="en-US" sz="1374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передаёт атмосферу гуляний, посиделок и совместного веселья. По нему видно, как люди шутили, пели и общались в компании.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частушках сохраняются живые слова и интонации своего времени. Поэтому они ценны не только как шутка, но и как исторический источник.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Частушка: маленький жанр с большим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остаётся важной частью культуры, потому что в нескольких строках умеет соединить песню, шутку и наблюдение за жизнью, сохраняя живой народный голос.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2026-05-19T04:37:15Z</dcterms:created>
  <dcterms:modified xsi:type="dcterms:W3CDTF">2026-05-19T04:37:15Z</dcterms:modified>
</cp:coreProperties>
</file>