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«Шемякин суд»: сатирическая повесть о несправедливом суде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сюжет о том, как кривосудие становится общим бедствием.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 её время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«Шемякин суд» появился в XVII веке, когда в литературе усилился интерес к бытовым историям, сатире и поучению. Произведение высмеивает корысть, суд и произвол простым, живым языком.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роли в сюжете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крестьянин оказывается в цепи несчастий и вынужден защищаться не силой, а находчивостью. Он становится главным пострадавшим, но именно через него раскрывается несправедливость.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брат и поп показаны как люди, которые прежде всего оберегают своё имущество и интересы. Их поведение подчёркивает, что деньги и положение не делают человека правым.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и дьяк олицетворяют формальный суд, где важнее выгода, чем истина. Их решения показывают, как легко справедливость подменяется личной пользой.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повести
</a:t>
            </a:r>
            <a:endParaRPr lang="en-US" sz="297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 бытовой ссоры до судебной ошибки.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эпохой, когда судебная власть могла зависеть от выгоды и подарков. Повесть закрепила это значение в языке надолго.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 века; текст повести «Шемякин суд»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возникло выражение, обозначающее предвзятое и несправедливое разбирательство.
</a:t>
            </a:r>
            <a:endParaRPr lang="en-US" sz="19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истории и их характеристики
</a:t>
            </a:r>
            <a:endParaRPr lang="en-US" sz="34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сравним, как в повести показаны главные персонажи и их место в конфликте.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показаны как типы, а не как сложные индивидуальности: одни страдают, другие извлекают выгоду из чужой беды.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«Шемякин суд»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повести и его художественная роль
</a:t>
            </a:r>
            <a:endParaRPr lang="en-US" sz="3151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Нелепая цепочка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бытовой спор быстро превращается в череду несчастий. Смешное рождается из того, что случайность и простая неосторожность приводят к огромным последствиям.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упрёком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не только развлекает, но и обличает. Через абсурдные ситуации автор показывает, как легко суд и люди могут потерять связь со справедливостью.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высмеивается в повести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сатирическое внимание сосредоточено не только на суде, но и на людях, которые поддерживают его корыстью и страхом.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кривосудия — злоупотребление властью и взятки; остальные черты усиливают и закрепляют эту несправедливость.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«Шемякин суд»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мораль в основе сюжета
</a:t>
            </a:r>
            <a:endParaRPr lang="en-US" sz="3603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утверждает простую мысль: неправда может быть временно сильной, но не исчезает без следа. Народный взгляд здесь поддерживает веру в окончательное разоблачение обмана.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не побеждает грубой силой. Он выживает благодаря сметливости, наблюдательности и умению быстро понять, как устроена чужая корысть.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осуждает богатство без совести, власть без ответственности и любое решение, принятое не по правде, а по выгоде или страху.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как признак устного рассказа
</a:t>
            </a:r>
            <a:endParaRPr lang="en-US" sz="318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звучат просто и резко, как в разговоре. Благодаря этому события воспринимаются как рассказ очевидца, а не как книжное описание.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припевы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делают текст запоминающимся. Они помогают передать устную манеру повествования и подчёркивают комизм ситуаций.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о серьёзном через смешное. Ироничный тон заставляет читателя видеть, насколько нелепыми бывают суд и человеческие поступки.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Пословичная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народная мудрость и привычка к коротким, метким выражениям. Это сближает повесть с устным рассказом и фольклором.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признаки сатирической повести
</a:t>
            </a:r>
            <a:endParaRPr lang="en-US" sz="319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в повести соединяются сатирический тон, бытовой конфликт и обличение несправедливого суда.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строится на сатире: смешное здесь не развлекает само по себе, а помогает разоблачить неправду и корысть.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«Шемякин суд»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изучают в школе сегодня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увидеть, что справедливость важна в любую эпоху. На простом сюжете школьники понимают: закон теряет смысл, если его применяют ради выгоды сильных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обсуждать на уроке, потому что в нём есть яркий конфликт, запоминающиеся персонажи и понятная развязка. Это учит замечать не только смешное, но и серьёзное.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нравственное мышление: оно показывает цену честности, осторожности и ответственности. Поэтому повесть остаётся полезной для чтения даже современным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случайности к судебной ошибке
</a:t>
            </a:r>
            <a:endParaRPr lang="en-US" sz="267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показывает, как обычное происшествие превращается в несправедливый приговор.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судьи как сатирический тип
</a:t>
            </a:r>
            <a:endParaRPr lang="en-US" sz="364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показан не как защитник закона, а как человек, который умеет извлекать пользу из чужой беды. Его важность внешняя, а рассудительность служит прикрытием корысти.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соединяются бумажная официальность, холодное равнодушие и готовность принять подарок. Так сатирически разоблачается власть, которая забывает о справедливости ради собственной выгоды.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ходе сюжета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самый резкий подъём напряжения связан с судом, где бытовая беда превращается в абсурдную и опасную ситуацию.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от тревоги к гротеску, а затем к горькому послевкусию: смешное событие оборачивается серьёзным нравственным выводом.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«Шемякин суд»; авторская интерпретация развития эмоционального фона
</a:t>
            </a:r>
            <a:endParaRPr lang="en-US" sz="7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«Шемякин суд» как устойчивое выражение
</a:t>
            </a:r>
            <a:endParaRPr lang="en-US" sz="321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сатирическая повесть о неправедном суде. Сюжет быстро запоминается благодаря комизму, ярким персонажам и ясному осуждению корыстного решения.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произведения начинает употребляться шире, чем заголовок текста. Им обозначают любое предвзятое разбирательство, где правда уступает место выгоде и давлению.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«шемякин суд» закрепился в русском языке. Он напоминает, что литературный образ может стать точным словом для оценки несправедливости.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проблемы, поднятые в повести
</a:t>
            </a:r>
            <a:endParaRPr lang="en-US" sz="32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общественные и нравственные вопросы делает заметными сатирический сюжет.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проблемы связаны между собой: корысть и неравенство приводят к судебной ошибке, а сатирический смысл повести состоит в их разоблачении.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«Шемякин суд»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004" y="1793917"/>
            <a:ext cx="427092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3674" y="3908754"/>
            <a:ext cx="256255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сюжет повести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закон должен быть одинаковым для всех. Если решение зависит от денег или знакомства, суд перестаёт защищать человека.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внешняя важность не заменяет совести. Честный человек ценнее того, кто красиво говорит, но думает только о выгоде.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попадают в беду из-за случайности и поспешных выводов. История учит не торопиться с оценками и проверять факты, прежде чем обвинять.
</a:t>
            </a:r>
            <a:endParaRPr lang="en-US" sz="952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смекалка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герой спасается не силой, а находчивостью. Повесть учит искать разумный выход, но не оправдывает ложь и произвол.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«Шемякин суд» как образец сатиры XVII века
</a:t>
            </a:r>
            <a:endParaRPr lang="en-US" sz="3073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бытовую историю с острой насмешкой над людьми, которые пользуются властью ради собственной выгоды. Именно так в XVII веке развивалась демократическая сатира.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разговорная речь, острый комизм и близость к устному рассказу. Благодаря этому сюжет звучит живо и легко запоминается, хотя под смешным скрыта серьёзная критика.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обличает взятки, произвол и безответственность, но делает это через яркие сцены и понятные школьнику ситуации. Поэтому оно остаётся одним из самых выразительных сатирических текстов эпохи.
</a:t>
            </a:r>
            <a:endParaRPr lang="en-US" sz="11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повесть не теряет значения
</a:t>
            </a:r>
            <a:endParaRPr lang="en-US" sz="296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«Шемякин суд» важен и сегодня, потому что наглядно показывает, как подкуп и произвол разрушают справедливость. Короткая повесть учит отличать правду от видимости и ценить честный закон.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2026-05-22T20:26:08Z</dcterms:created>
  <dcterms:modified xsi:type="dcterms:W3CDTF">2026-05-22T20:26:08Z</dcterms:modified>
</cp:coreProperties>
</file>