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в немецком языке: как сравнивать предметы, людей и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правильно: Komparativ, Superlativ, wie, als и окончания прилагательных.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помогают точно говорить о различиях и сходстве: кто выше, что быстрее, какая погода теплее и какой предмет самый интересный. В немецком это особенно полезно в школьных, бытовых и спортивных темах.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7-класснику нужны степени сравнения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и их названия в немецком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слова может использоваться для сравнения различия, равенства и наивысшей степени признака.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формы степеней сравнения в немецком языке.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степени сравнения: Positiv, Komparativ, Superlativ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База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обычную форму прилагательного или наречия: klein, laut, warm. Она служит основой для сравнения.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Добавление -er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 основе прибавляют суффикс -er: kleiner, lauter, wärmer. Так показывают, что признак выражен сильнее.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Умлаут у части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коротких слов часто появляется умлаут: älter, jünger, größer. Но это происходит не всегда.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Исключения без умлаута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образуют сравнительную степень без изменения гласной: moderner, interessanter. Такие формы нужно запоминать отдельно.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сравнительная степень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сказуемой части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показать самый высокий уровень признака, обычно используется конструкция am ...sten: am schnellsten, am schönsten. Она часто стоит после глагола-связки.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 употребляется артикль и форма прилагательного: der höchste Turm, die schönste Stadt. Здесь важны род, число и падеж существительного.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степень: am ...sten и форма перед существительным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встречаются в речи часто, поэтому их полезно выучить как готовые ряды, а не выводить по общей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исключения — в повседневной речи. Ошибки в них заметнее всего, потому что формы используются очень часто.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словарные формы сравнительной и превосходной степени в немецком языке.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Нерегулярные формы, которые нужно запомнить отдельно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79" y="1838242"/>
            <a:ext cx="488869" cy="55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246" y="1838242"/>
            <a:ext cx="488869" cy="55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wie: когда признаки равны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 wie показывает одинаковый рост, возраст, размер, скорость или другое свойство. Смысл строится на равенстве, а не на превосходстве.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Усилители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слова so, genauso и ebenso: so groß wie, genauso schnell wie, ebenso alt wie. Они подчёркивают полное или почти полное равенство.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форма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wie остаётся простая форма прилагательного или наречия. Здесь не нужен Komparativ, потому что сравнение не выражает различие.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 ставится после сравнительной степени, когда один предмет, человек или действие отличается от другого: größer als, schneller als, besser als.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показывает, что признак выражен сильнее у одного объекта. Модель для запоминания простая: Komparativ + als + сравниваемый объект.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сравнении различия союз als обязателен. Если в предложении уже есть сравнительная форма, выбор союза обычно не вызывает сомнений.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als: когда есть различие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союз выбирают по смыслу сравнения, а не по прямому переводу слова «как».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между wie и als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относится к существительному и описывает его признак: ein schneller Zug, der schnellste Zug. Оно изменяется вместе с существительным.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связано с глаголом и показывает, как происходит действие: Der Zug fährt schneller. Здесь сравнивается не предмет, а действие.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сравнительная форма может работать по-разному: schnellere Schuhe, aber der Zug fährt schneller. Важно смотреть на контекст предложения.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ключевой вопрос простой: «какой?» — это прилагательное, «как действует?» — это наречие. От этого зависит выбор формы.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наречие: одна форма, разная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сравнительных конструкциях артикль сохраняется, а окончание прилагательного меняется по роду, числу и падежу.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 отменяет правило согласования: артикль остаётся, а прилагательное получает нужное окончание по грамматическому контексту.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«Степени сравнения прилагательных и наречий»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при сравнении с существительным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помогают говорить короче, если существительное уже ясно из контекста.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«Степени сравнения прилагательных и наречий»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именные группы с прилагательным часто встречаются в ответах и текстах, когда не нужно повторять само существительное.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als и wie, пишут größer wie вместо größer als, а также образуют неправильный суперлатив: am größersten вместо am größten.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группа ошибок связана с формой слова: пропуск умлаута в älter, неверное окончание в der kleinste Hund и смешение прилагательного с наречием.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темы связана не с одним правилом, а с одновременным выбором формы, союза и окончания прилагательного.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вызывают исключения и согласование; значит, при проверке ответа важно смотреть на форму слова и контекст вместе.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материалу урока, 2025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грамматические трудности при сравнении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 длинные слова: как меняется форма сравнения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односложные слова чаще получают умлаут в сравнительной степени: alt — älter, arm — ärmer, kalt — kälter.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длинные и многие заимствованные слова обычно сравниваются без умлаута: interessant — interessanter, aktuell — aktueller, modern — moderner.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заранее помнить это различие, легче писать без ошибок и быстрее подбирать форму в темах о школе, погоде и внешности.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90" y="1838326"/>
            <a:ext cx="279392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900827"/>
            <a:ext cx="542227" cy="4337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76728"/>
            <a:ext cx="542227" cy="4819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 повседневных темах урока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погоды сравнение помогает точно сказать, что сегодня теплее, холоднее или ветренее, чем вчера, и сразу сделать фразу понятной.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удобно сравнивать предметы: математика может быть сложнее, а история — интереснее, если нужно выразить своё мнение кратко и ясно.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темах о транспорте часто говорят о скорости и удобстве: один автобус быстрее, другой медленнее, а поезд может быть самым удобным.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разговорах о спорте и свободном времени сравнивают успехи, рост, силу и результат, поэтому формы степени сравнения встречаются очень часто.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проверить форму слова, союз и согласование прилагательного.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сравнения в 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 основные модели сравнения и увидеть, как одна основа работает в разных конструкциях.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слова участвуют в сравнении различия, равенства и превосходства, поэтому важно помнить не только правило, но и отдельные формы.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«Степени сравнения прилагательных и наречий»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 самым важным формам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Komparativ используется, когда нужно показать различие между предметами, людьми или действиями; именно эта форма отвечает за сравнение признака.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wie вводит равенство, а als ставится после сравнительной степени, когда один объект превосходит другой по какому-либо признаку.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сравнении стоит существительное, нужно следить за артиклем и окончанием прилагательного: они зависят от рода, числа и падежа.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gut, viel, gern, hoch и nah нужно запомнить отдельно, потому что они образуют сравнительную и превосходную степень нерегулярно.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выполнением упражнений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немецкую речь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уверенно выбираете между wie и als, правильно образуете Komparativ и Superlativ и не забываете про окончания, немецкие сравнения становятся простыми и точными.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2026-05-25T02:11:32Z</dcterms:created>
  <dcterms:modified xsi:type="dcterms:W3CDTF">2026-05-25T02:11:32Z</dcterms:modified>
</cp:coreProperties>
</file>